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61" r:id="rId6"/>
    <p:sldId id="267" r:id="rId7"/>
    <p:sldId id="268" r:id="rId8"/>
    <p:sldId id="265" r:id="rId9"/>
    <p:sldId id="269" r:id="rId10"/>
    <p:sldId id="270" r:id="rId11"/>
    <p:sldId id="271" r:id="rId12"/>
    <p:sldId id="272" r:id="rId13"/>
    <p:sldId id="273" r:id="rId14"/>
    <p:sldId id="264" r:id="rId15"/>
    <p:sldId id="266" r:id="rId16"/>
    <p:sldId id="26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D30"/>
    <a:srgbClr val="CD0920"/>
    <a:srgbClr val="C0DB37"/>
    <a:srgbClr val="83A2CA"/>
    <a:srgbClr val="0402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32" autoAdjust="0"/>
  </p:normalViewPr>
  <p:slideViewPr>
    <p:cSldViewPr snapToGrid="0" snapToObjects="1">
      <p:cViewPr>
        <p:scale>
          <a:sx n="64" d="100"/>
          <a:sy n="64" d="100"/>
        </p:scale>
        <p:origin x="-6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31820D-E803-45B5-BF34-6E532F753090}"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B002E4FC-62A1-4C88-9C46-DD8D46E264B2}">
      <dgm:prSet phldrT="[Text]"/>
      <dgm:spPr/>
      <dgm:t>
        <a:bodyPr/>
        <a:lstStyle/>
        <a:p>
          <a:r>
            <a:rPr lang="en-US" dirty="0" smtClean="0"/>
            <a:t> </a:t>
          </a:r>
          <a:endParaRPr lang="en-US" dirty="0"/>
        </a:p>
      </dgm:t>
    </dgm:pt>
    <dgm:pt modelId="{E28CE310-C2A8-49F4-9D8B-BE13D724554D}" type="parTrans" cxnId="{0771CED4-436F-4020-976A-C0EEF37CA368}">
      <dgm:prSet/>
      <dgm:spPr/>
      <dgm:t>
        <a:bodyPr/>
        <a:lstStyle/>
        <a:p>
          <a:endParaRPr lang="en-US"/>
        </a:p>
      </dgm:t>
    </dgm:pt>
    <dgm:pt modelId="{2FC54B5D-AB4B-472B-844F-5B7F93F33144}" type="sibTrans" cxnId="{0771CED4-436F-4020-976A-C0EEF37CA368}">
      <dgm:prSet/>
      <dgm:spPr/>
      <dgm:t>
        <a:bodyPr/>
        <a:lstStyle/>
        <a:p>
          <a:endParaRPr lang="en-US"/>
        </a:p>
      </dgm:t>
    </dgm:pt>
    <dgm:pt modelId="{2579AFA6-1EF2-4C86-8EAF-198564C24D84}">
      <dgm:prSet phldrT="[Text]"/>
      <dgm:spPr/>
      <dgm:t>
        <a:bodyPr/>
        <a:lstStyle/>
        <a:p>
          <a:r>
            <a:rPr lang="en-US" dirty="0" smtClean="0"/>
            <a:t>Development of Dyads</a:t>
          </a:r>
          <a:endParaRPr lang="en-US" dirty="0"/>
        </a:p>
      </dgm:t>
    </dgm:pt>
    <dgm:pt modelId="{5EE98B46-F68F-4662-BE4B-42A56BDB8F60}" type="parTrans" cxnId="{29C6D6A5-5CAC-4CCA-91BD-C706D16039B8}">
      <dgm:prSet/>
      <dgm:spPr/>
      <dgm:t>
        <a:bodyPr/>
        <a:lstStyle/>
        <a:p>
          <a:endParaRPr lang="en-US"/>
        </a:p>
      </dgm:t>
    </dgm:pt>
    <dgm:pt modelId="{F5E4E216-670C-414E-BD72-2AB5DC31E141}" type="sibTrans" cxnId="{29C6D6A5-5CAC-4CCA-91BD-C706D16039B8}">
      <dgm:prSet/>
      <dgm:spPr/>
      <dgm:t>
        <a:bodyPr/>
        <a:lstStyle/>
        <a:p>
          <a:endParaRPr lang="en-US"/>
        </a:p>
      </dgm:t>
    </dgm:pt>
    <dgm:pt modelId="{B2BA54C3-7DA5-4D34-89FD-024EBF5F5174}">
      <dgm:prSet phldrT="[Text]"/>
      <dgm:spPr/>
      <dgm:t>
        <a:bodyPr/>
        <a:lstStyle/>
        <a:p>
          <a:r>
            <a:rPr lang="en-US" dirty="0" smtClean="0"/>
            <a:t> </a:t>
          </a:r>
          <a:endParaRPr lang="en-US" dirty="0"/>
        </a:p>
      </dgm:t>
    </dgm:pt>
    <dgm:pt modelId="{7B6A0B18-9EEC-48E4-A4F1-D08C0A923C1C}" type="parTrans" cxnId="{A0E196AE-C525-4F3A-8DB4-883B0D8F4F4D}">
      <dgm:prSet/>
      <dgm:spPr/>
      <dgm:t>
        <a:bodyPr/>
        <a:lstStyle/>
        <a:p>
          <a:endParaRPr lang="en-US"/>
        </a:p>
      </dgm:t>
    </dgm:pt>
    <dgm:pt modelId="{7D14D2EF-BE5B-43E5-827D-CD2A5B025424}" type="sibTrans" cxnId="{A0E196AE-C525-4F3A-8DB4-883B0D8F4F4D}">
      <dgm:prSet/>
      <dgm:spPr/>
      <dgm:t>
        <a:bodyPr/>
        <a:lstStyle/>
        <a:p>
          <a:endParaRPr lang="en-US"/>
        </a:p>
      </dgm:t>
    </dgm:pt>
    <dgm:pt modelId="{A9F5CC50-C4B7-429D-9969-33C236784ACF}">
      <dgm:prSet phldrT="[Text]"/>
      <dgm:spPr/>
      <dgm:t>
        <a:bodyPr/>
        <a:lstStyle/>
        <a:p>
          <a:r>
            <a:rPr lang="en-US" dirty="0" smtClean="0"/>
            <a:t> </a:t>
          </a:r>
          <a:endParaRPr lang="en-US" dirty="0"/>
        </a:p>
      </dgm:t>
    </dgm:pt>
    <dgm:pt modelId="{B0A7AF5A-F09A-4355-9840-18A1113A095B}" type="parTrans" cxnId="{38D5E461-A5C5-43C9-8E6D-5231E2BFA081}">
      <dgm:prSet/>
      <dgm:spPr/>
      <dgm:t>
        <a:bodyPr/>
        <a:lstStyle/>
        <a:p>
          <a:endParaRPr lang="en-US"/>
        </a:p>
      </dgm:t>
    </dgm:pt>
    <dgm:pt modelId="{D5F9C8EF-6E99-4590-9D48-5BFA396BA21A}" type="sibTrans" cxnId="{38D5E461-A5C5-43C9-8E6D-5231E2BFA081}">
      <dgm:prSet/>
      <dgm:spPr/>
      <dgm:t>
        <a:bodyPr/>
        <a:lstStyle/>
        <a:p>
          <a:endParaRPr lang="en-US"/>
        </a:p>
      </dgm:t>
    </dgm:pt>
    <dgm:pt modelId="{F7485D6C-2F38-4EC2-9588-F05CB2BA52B0}">
      <dgm:prSet phldrT="[Text]"/>
      <dgm:spPr/>
      <dgm:t>
        <a:bodyPr/>
        <a:lstStyle/>
        <a:p>
          <a:r>
            <a:rPr lang="en-US" dirty="0" smtClean="0"/>
            <a:t>Scoring Dyads</a:t>
          </a:r>
          <a:endParaRPr lang="en-US" dirty="0"/>
        </a:p>
      </dgm:t>
    </dgm:pt>
    <dgm:pt modelId="{912B94BC-A993-4723-A11D-DD5650326756}" type="parTrans" cxnId="{54EE89E4-6F7F-4DB9-83F6-2081250CC7FB}">
      <dgm:prSet/>
      <dgm:spPr/>
      <dgm:t>
        <a:bodyPr/>
        <a:lstStyle/>
        <a:p>
          <a:endParaRPr lang="en-US"/>
        </a:p>
      </dgm:t>
    </dgm:pt>
    <dgm:pt modelId="{51E28125-9EEB-41F2-971E-8F833877A920}" type="sibTrans" cxnId="{54EE89E4-6F7F-4DB9-83F6-2081250CC7FB}">
      <dgm:prSet/>
      <dgm:spPr/>
      <dgm:t>
        <a:bodyPr/>
        <a:lstStyle/>
        <a:p>
          <a:endParaRPr lang="en-US"/>
        </a:p>
      </dgm:t>
    </dgm:pt>
    <dgm:pt modelId="{49EA3387-816D-4670-8712-8BF99DD42E97}">
      <dgm:prSet/>
      <dgm:spPr/>
      <dgm:t>
        <a:bodyPr/>
        <a:lstStyle/>
        <a:p>
          <a:endParaRPr lang="en-US"/>
        </a:p>
      </dgm:t>
    </dgm:pt>
    <dgm:pt modelId="{E22B0894-4848-48A0-82D9-73FF2F196834}" type="parTrans" cxnId="{6073D5AE-666A-4AEB-8E1B-013D1DB32DBB}">
      <dgm:prSet/>
      <dgm:spPr/>
      <dgm:t>
        <a:bodyPr/>
        <a:lstStyle/>
        <a:p>
          <a:endParaRPr lang="en-US"/>
        </a:p>
      </dgm:t>
    </dgm:pt>
    <dgm:pt modelId="{AE383370-D794-49CF-8C5E-DBACD3152D61}" type="sibTrans" cxnId="{6073D5AE-666A-4AEB-8E1B-013D1DB32DBB}">
      <dgm:prSet/>
      <dgm:spPr/>
      <dgm:t>
        <a:bodyPr/>
        <a:lstStyle/>
        <a:p>
          <a:endParaRPr lang="en-US"/>
        </a:p>
      </dgm:t>
    </dgm:pt>
    <dgm:pt modelId="{2A18AE6D-753A-438D-8C7D-39675AD2B033}">
      <dgm:prSet/>
      <dgm:spPr/>
      <dgm:t>
        <a:bodyPr/>
        <a:lstStyle/>
        <a:p>
          <a:endParaRPr lang="en-US"/>
        </a:p>
      </dgm:t>
    </dgm:pt>
    <dgm:pt modelId="{BDA92138-C1F8-46FE-A1D2-B94F015A6744}" type="parTrans" cxnId="{4B732C77-9CEC-44B9-ADAB-2230E3B7F2ED}">
      <dgm:prSet/>
      <dgm:spPr/>
      <dgm:t>
        <a:bodyPr/>
        <a:lstStyle/>
        <a:p>
          <a:endParaRPr lang="en-US"/>
        </a:p>
      </dgm:t>
    </dgm:pt>
    <dgm:pt modelId="{9AC5A3F5-91D0-4E93-A147-1B8F240E0664}" type="sibTrans" cxnId="{4B732C77-9CEC-44B9-ADAB-2230E3B7F2ED}">
      <dgm:prSet/>
      <dgm:spPr/>
      <dgm:t>
        <a:bodyPr/>
        <a:lstStyle/>
        <a:p>
          <a:endParaRPr lang="en-US"/>
        </a:p>
      </dgm:t>
    </dgm:pt>
    <dgm:pt modelId="{03DB5D56-1D02-416B-9E33-D5CAF6C4331A}">
      <dgm:prSet/>
      <dgm:spPr/>
      <dgm:t>
        <a:bodyPr/>
        <a:lstStyle/>
        <a:p>
          <a:endParaRPr lang="en-US"/>
        </a:p>
      </dgm:t>
    </dgm:pt>
    <dgm:pt modelId="{E0723299-8587-48EB-8B8C-F051703435C5}" type="parTrans" cxnId="{A79BC896-D163-4961-9359-0C94DFA8810A}">
      <dgm:prSet/>
      <dgm:spPr/>
      <dgm:t>
        <a:bodyPr/>
        <a:lstStyle/>
        <a:p>
          <a:endParaRPr lang="en-US"/>
        </a:p>
      </dgm:t>
    </dgm:pt>
    <dgm:pt modelId="{FCD04A8E-3817-4969-B75A-B1485C540E6F}" type="sibTrans" cxnId="{A79BC896-D163-4961-9359-0C94DFA8810A}">
      <dgm:prSet/>
      <dgm:spPr/>
      <dgm:t>
        <a:bodyPr/>
        <a:lstStyle/>
        <a:p>
          <a:endParaRPr lang="en-US"/>
        </a:p>
      </dgm:t>
    </dgm:pt>
    <dgm:pt modelId="{A588D739-3C38-4794-AA89-A3D20E8E0543}">
      <dgm:prSet phldrT="[Text]"/>
      <dgm:spPr/>
      <dgm:t>
        <a:bodyPr/>
        <a:lstStyle/>
        <a:p>
          <a:r>
            <a:rPr lang="en-US" dirty="0" smtClean="0"/>
            <a:t>Piloting Dyads</a:t>
          </a:r>
          <a:endParaRPr lang="en-US" dirty="0"/>
        </a:p>
      </dgm:t>
    </dgm:pt>
    <dgm:pt modelId="{F78C7431-6BE0-4853-A355-CF1A99AA902C}" type="sibTrans" cxnId="{217E04E7-1324-40CC-A5F6-8FFA0C198410}">
      <dgm:prSet/>
      <dgm:spPr/>
      <dgm:t>
        <a:bodyPr/>
        <a:lstStyle/>
        <a:p>
          <a:endParaRPr lang="en-US"/>
        </a:p>
      </dgm:t>
    </dgm:pt>
    <dgm:pt modelId="{FEE8501B-9761-400D-A8A8-004510372791}" type="parTrans" cxnId="{217E04E7-1324-40CC-A5F6-8FFA0C198410}">
      <dgm:prSet/>
      <dgm:spPr/>
      <dgm:t>
        <a:bodyPr/>
        <a:lstStyle/>
        <a:p>
          <a:endParaRPr lang="en-US"/>
        </a:p>
      </dgm:t>
    </dgm:pt>
    <dgm:pt modelId="{A2005382-157D-47C3-9DA4-BC856B367730}">
      <dgm:prSet/>
      <dgm:spPr/>
      <dgm:t>
        <a:bodyPr/>
        <a:lstStyle/>
        <a:p>
          <a:r>
            <a:rPr lang="en-US" dirty="0" smtClean="0"/>
            <a:t>Field Testing Dyads</a:t>
          </a:r>
          <a:endParaRPr lang="en-US" dirty="0"/>
        </a:p>
      </dgm:t>
    </dgm:pt>
    <dgm:pt modelId="{6C07A7A9-BA0D-4764-9B3F-6694000F84CE}" type="parTrans" cxnId="{1F1333C6-5A3C-4580-863F-CC1073C23D8C}">
      <dgm:prSet/>
      <dgm:spPr/>
      <dgm:t>
        <a:bodyPr/>
        <a:lstStyle/>
        <a:p>
          <a:endParaRPr lang="en-US"/>
        </a:p>
      </dgm:t>
    </dgm:pt>
    <dgm:pt modelId="{A6C249C0-DC46-4954-A4E1-D8353D3985CF}" type="sibTrans" cxnId="{1F1333C6-5A3C-4580-863F-CC1073C23D8C}">
      <dgm:prSet/>
      <dgm:spPr/>
      <dgm:t>
        <a:bodyPr/>
        <a:lstStyle/>
        <a:p>
          <a:endParaRPr lang="en-US"/>
        </a:p>
      </dgm:t>
    </dgm:pt>
    <dgm:pt modelId="{252C63BE-6700-457C-8783-E99CEE709038}">
      <dgm:prSet/>
      <dgm:spPr/>
      <dgm:t>
        <a:bodyPr/>
        <a:lstStyle/>
        <a:p>
          <a:r>
            <a:rPr lang="en-US" dirty="0" smtClean="0"/>
            <a:t>Online Professional Development</a:t>
          </a:r>
          <a:endParaRPr lang="en-US" dirty="0"/>
        </a:p>
      </dgm:t>
    </dgm:pt>
    <dgm:pt modelId="{F7356212-3ED7-4A81-B5B0-990F6A7E22EF}" type="parTrans" cxnId="{EF55DE75-4B84-408D-A12A-939A12841D84}">
      <dgm:prSet/>
      <dgm:spPr/>
      <dgm:t>
        <a:bodyPr/>
        <a:lstStyle/>
        <a:p>
          <a:endParaRPr lang="en-US"/>
        </a:p>
      </dgm:t>
    </dgm:pt>
    <dgm:pt modelId="{4F53BFC6-361F-45EF-85CE-B882DF91FDA9}" type="sibTrans" cxnId="{EF55DE75-4B84-408D-A12A-939A12841D84}">
      <dgm:prSet/>
      <dgm:spPr/>
      <dgm:t>
        <a:bodyPr/>
        <a:lstStyle/>
        <a:p>
          <a:endParaRPr lang="en-US"/>
        </a:p>
      </dgm:t>
    </dgm:pt>
    <dgm:pt modelId="{E6E2D394-AF9F-43AB-A18C-3F77B84D0F6C}">
      <dgm:prSet/>
      <dgm:spPr/>
      <dgm:t>
        <a:bodyPr/>
        <a:lstStyle/>
        <a:p>
          <a:r>
            <a:rPr lang="en-US" dirty="0" smtClean="0"/>
            <a:t>Analysis of Data</a:t>
          </a:r>
          <a:endParaRPr lang="en-US" dirty="0"/>
        </a:p>
      </dgm:t>
    </dgm:pt>
    <dgm:pt modelId="{A29ABF9B-C769-4BF1-A4A2-869BCD705BAA}" type="parTrans" cxnId="{A41BC170-4824-44F9-8605-331090F5BD7E}">
      <dgm:prSet/>
      <dgm:spPr/>
      <dgm:t>
        <a:bodyPr/>
        <a:lstStyle/>
        <a:p>
          <a:endParaRPr lang="en-US"/>
        </a:p>
      </dgm:t>
    </dgm:pt>
    <dgm:pt modelId="{6C4C0863-E9BD-40C6-8F8F-D1BB6BD6D21F}" type="sibTrans" cxnId="{A41BC170-4824-44F9-8605-331090F5BD7E}">
      <dgm:prSet/>
      <dgm:spPr/>
      <dgm:t>
        <a:bodyPr/>
        <a:lstStyle/>
        <a:p>
          <a:endParaRPr lang="en-US"/>
        </a:p>
      </dgm:t>
    </dgm:pt>
    <dgm:pt modelId="{8E71D62D-1840-4E43-A550-EC12886B12A7}">
      <dgm:prSet/>
      <dgm:spPr/>
      <dgm:t>
        <a:bodyPr/>
        <a:lstStyle/>
        <a:p>
          <a:endParaRPr lang="en-US"/>
        </a:p>
      </dgm:t>
    </dgm:pt>
    <dgm:pt modelId="{D660B4FA-3F95-4CE8-8B90-6C6DF8A49222}" type="parTrans" cxnId="{4B2371DB-A2DD-45BF-A99E-D59924A31F78}">
      <dgm:prSet/>
      <dgm:spPr/>
      <dgm:t>
        <a:bodyPr/>
        <a:lstStyle/>
        <a:p>
          <a:endParaRPr lang="en-US"/>
        </a:p>
      </dgm:t>
    </dgm:pt>
    <dgm:pt modelId="{6A758E4A-CA67-4CA8-A956-362077BDE2E4}" type="sibTrans" cxnId="{4B2371DB-A2DD-45BF-A99E-D59924A31F78}">
      <dgm:prSet/>
      <dgm:spPr/>
      <dgm:t>
        <a:bodyPr/>
        <a:lstStyle/>
        <a:p>
          <a:endParaRPr lang="en-US"/>
        </a:p>
      </dgm:t>
    </dgm:pt>
    <dgm:pt modelId="{83BC34F0-17A6-47D4-9C01-2FE84039F832}">
      <dgm:prSet/>
      <dgm:spPr/>
      <dgm:t>
        <a:bodyPr/>
        <a:lstStyle/>
        <a:p>
          <a:r>
            <a:rPr lang="en-US" dirty="0" smtClean="0"/>
            <a:t>Scaling Up</a:t>
          </a:r>
          <a:endParaRPr lang="en-US" dirty="0"/>
        </a:p>
      </dgm:t>
    </dgm:pt>
    <dgm:pt modelId="{9E06CFD3-DBDC-46E1-9565-57D48D9B43F7}" type="parTrans" cxnId="{3893222A-DAD5-4434-B706-0D2B9FC4291A}">
      <dgm:prSet/>
      <dgm:spPr/>
      <dgm:t>
        <a:bodyPr/>
        <a:lstStyle/>
        <a:p>
          <a:endParaRPr lang="en-US"/>
        </a:p>
      </dgm:t>
    </dgm:pt>
    <dgm:pt modelId="{D412264F-413B-46E5-946D-8ADC36A8C43C}" type="sibTrans" cxnId="{3893222A-DAD5-4434-B706-0D2B9FC4291A}">
      <dgm:prSet/>
      <dgm:spPr/>
      <dgm:t>
        <a:bodyPr/>
        <a:lstStyle/>
        <a:p>
          <a:endParaRPr lang="en-US"/>
        </a:p>
      </dgm:t>
    </dgm:pt>
    <dgm:pt modelId="{D056B233-1CC7-4441-A521-344C5B10B144}" type="pres">
      <dgm:prSet presAssocID="{8131820D-E803-45B5-BF34-6E532F753090}" presName="linearFlow" presStyleCnt="0">
        <dgm:presLayoutVars>
          <dgm:dir/>
          <dgm:animLvl val="lvl"/>
          <dgm:resizeHandles val="exact"/>
        </dgm:presLayoutVars>
      </dgm:prSet>
      <dgm:spPr/>
      <dgm:t>
        <a:bodyPr/>
        <a:lstStyle/>
        <a:p>
          <a:endParaRPr lang="en-US"/>
        </a:p>
      </dgm:t>
    </dgm:pt>
    <dgm:pt modelId="{739482C9-6A6A-4EEB-B2C7-8B1E06D2B9DA}" type="pres">
      <dgm:prSet presAssocID="{B002E4FC-62A1-4C88-9C46-DD8D46E264B2}" presName="composite" presStyleCnt="0"/>
      <dgm:spPr/>
    </dgm:pt>
    <dgm:pt modelId="{F258C2C1-B271-42FE-BA68-4D5E0AD516F1}" type="pres">
      <dgm:prSet presAssocID="{B002E4FC-62A1-4C88-9C46-DD8D46E264B2}" presName="parentText" presStyleLbl="alignNode1" presStyleIdx="0" presStyleCnt="7">
        <dgm:presLayoutVars>
          <dgm:chMax val="1"/>
          <dgm:bulletEnabled val="1"/>
        </dgm:presLayoutVars>
      </dgm:prSet>
      <dgm:spPr/>
      <dgm:t>
        <a:bodyPr/>
        <a:lstStyle/>
        <a:p>
          <a:endParaRPr lang="en-US"/>
        </a:p>
      </dgm:t>
    </dgm:pt>
    <dgm:pt modelId="{5614E681-B469-4314-A977-0DF64B9FEDBA}" type="pres">
      <dgm:prSet presAssocID="{B002E4FC-62A1-4C88-9C46-DD8D46E264B2}" presName="descendantText" presStyleLbl="alignAcc1" presStyleIdx="0" presStyleCnt="7">
        <dgm:presLayoutVars>
          <dgm:bulletEnabled val="1"/>
        </dgm:presLayoutVars>
      </dgm:prSet>
      <dgm:spPr/>
      <dgm:t>
        <a:bodyPr/>
        <a:lstStyle/>
        <a:p>
          <a:endParaRPr lang="en-US"/>
        </a:p>
      </dgm:t>
    </dgm:pt>
    <dgm:pt modelId="{D3B0DC6A-0534-48A0-BBE6-7DF1B7296E70}" type="pres">
      <dgm:prSet presAssocID="{2FC54B5D-AB4B-472B-844F-5B7F93F33144}" presName="sp" presStyleCnt="0"/>
      <dgm:spPr/>
    </dgm:pt>
    <dgm:pt modelId="{E9B49F24-9A74-4A14-B063-FCCF0E01E219}" type="pres">
      <dgm:prSet presAssocID="{B2BA54C3-7DA5-4D34-89FD-024EBF5F5174}" presName="composite" presStyleCnt="0"/>
      <dgm:spPr/>
    </dgm:pt>
    <dgm:pt modelId="{D7CAEBAB-1D95-45C1-A9DC-ECECA03E6697}" type="pres">
      <dgm:prSet presAssocID="{B2BA54C3-7DA5-4D34-89FD-024EBF5F5174}" presName="parentText" presStyleLbl="alignNode1" presStyleIdx="1" presStyleCnt="7">
        <dgm:presLayoutVars>
          <dgm:chMax val="1"/>
          <dgm:bulletEnabled val="1"/>
        </dgm:presLayoutVars>
      </dgm:prSet>
      <dgm:spPr/>
      <dgm:t>
        <a:bodyPr/>
        <a:lstStyle/>
        <a:p>
          <a:endParaRPr lang="en-US"/>
        </a:p>
      </dgm:t>
    </dgm:pt>
    <dgm:pt modelId="{B8D32542-02A3-48B6-AB5F-EEB6795B4284}" type="pres">
      <dgm:prSet presAssocID="{B2BA54C3-7DA5-4D34-89FD-024EBF5F5174}" presName="descendantText" presStyleLbl="alignAcc1" presStyleIdx="1" presStyleCnt="7">
        <dgm:presLayoutVars>
          <dgm:bulletEnabled val="1"/>
        </dgm:presLayoutVars>
      </dgm:prSet>
      <dgm:spPr/>
      <dgm:t>
        <a:bodyPr/>
        <a:lstStyle/>
        <a:p>
          <a:endParaRPr lang="en-US"/>
        </a:p>
      </dgm:t>
    </dgm:pt>
    <dgm:pt modelId="{87D0962B-2905-495F-A951-246AC24588E7}" type="pres">
      <dgm:prSet presAssocID="{7D14D2EF-BE5B-43E5-827D-CD2A5B025424}" presName="sp" presStyleCnt="0"/>
      <dgm:spPr/>
    </dgm:pt>
    <dgm:pt modelId="{650C998D-E666-458A-BCB1-3C924930DD1B}" type="pres">
      <dgm:prSet presAssocID="{A9F5CC50-C4B7-429D-9969-33C236784ACF}" presName="composite" presStyleCnt="0"/>
      <dgm:spPr/>
    </dgm:pt>
    <dgm:pt modelId="{42C3F792-970F-4AB9-ABE8-23D2915279CF}" type="pres">
      <dgm:prSet presAssocID="{A9F5CC50-C4B7-429D-9969-33C236784ACF}" presName="parentText" presStyleLbl="alignNode1" presStyleIdx="2" presStyleCnt="7">
        <dgm:presLayoutVars>
          <dgm:chMax val="1"/>
          <dgm:bulletEnabled val="1"/>
        </dgm:presLayoutVars>
      </dgm:prSet>
      <dgm:spPr/>
      <dgm:t>
        <a:bodyPr/>
        <a:lstStyle/>
        <a:p>
          <a:endParaRPr lang="en-US"/>
        </a:p>
      </dgm:t>
    </dgm:pt>
    <dgm:pt modelId="{8E8B3BA4-B52C-42A8-A2E5-CFAC2922CEFC}" type="pres">
      <dgm:prSet presAssocID="{A9F5CC50-C4B7-429D-9969-33C236784ACF}" presName="descendantText" presStyleLbl="alignAcc1" presStyleIdx="2" presStyleCnt="7">
        <dgm:presLayoutVars>
          <dgm:bulletEnabled val="1"/>
        </dgm:presLayoutVars>
      </dgm:prSet>
      <dgm:spPr/>
      <dgm:t>
        <a:bodyPr/>
        <a:lstStyle/>
        <a:p>
          <a:endParaRPr lang="en-US"/>
        </a:p>
      </dgm:t>
    </dgm:pt>
    <dgm:pt modelId="{A3CFC607-7F96-4D45-BA9F-9B235B78B360}" type="pres">
      <dgm:prSet presAssocID="{D5F9C8EF-6E99-4590-9D48-5BFA396BA21A}" presName="sp" presStyleCnt="0"/>
      <dgm:spPr/>
    </dgm:pt>
    <dgm:pt modelId="{3EE2B6C6-D6AE-4B6D-8DA4-1D4F076D5DCD}" type="pres">
      <dgm:prSet presAssocID="{49EA3387-816D-4670-8712-8BF99DD42E97}" presName="composite" presStyleCnt="0"/>
      <dgm:spPr/>
    </dgm:pt>
    <dgm:pt modelId="{B43068F4-12AC-4FB8-A2D5-5D7FE4360395}" type="pres">
      <dgm:prSet presAssocID="{49EA3387-816D-4670-8712-8BF99DD42E97}" presName="parentText" presStyleLbl="alignNode1" presStyleIdx="3" presStyleCnt="7">
        <dgm:presLayoutVars>
          <dgm:chMax val="1"/>
          <dgm:bulletEnabled val="1"/>
        </dgm:presLayoutVars>
      </dgm:prSet>
      <dgm:spPr/>
      <dgm:t>
        <a:bodyPr/>
        <a:lstStyle/>
        <a:p>
          <a:endParaRPr lang="en-US"/>
        </a:p>
      </dgm:t>
    </dgm:pt>
    <dgm:pt modelId="{B3A1C3AB-70F0-4AA3-A948-0C50B728B532}" type="pres">
      <dgm:prSet presAssocID="{49EA3387-816D-4670-8712-8BF99DD42E97}" presName="descendantText" presStyleLbl="alignAcc1" presStyleIdx="3" presStyleCnt="7">
        <dgm:presLayoutVars>
          <dgm:bulletEnabled val="1"/>
        </dgm:presLayoutVars>
      </dgm:prSet>
      <dgm:spPr/>
      <dgm:t>
        <a:bodyPr/>
        <a:lstStyle/>
        <a:p>
          <a:endParaRPr lang="en-US"/>
        </a:p>
      </dgm:t>
    </dgm:pt>
    <dgm:pt modelId="{BC331C4D-6EC7-4160-937F-94EE5C9AECD9}" type="pres">
      <dgm:prSet presAssocID="{AE383370-D794-49CF-8C5E-DBACD3152D61}" presName="sp" presStyleCnt="0"/>
      <dgm:spPr/>
    </dgm:pt>
    <dgm:pt modelId="{8EB37184-7022-4776-BFF2-4ECA5FFD4BC0}" type="pres">
      <dgm:prSet presAssocID="{2A18AE6D-753A-438D-8C7D-39675AD2B033}" presName="composite" presStyleCnt="0"/>
      <dgm:spPr/>
    </dgm:pt>
    <dgm:pt modelId="{0BE1358C-28F9-4CF8-AEEB-78986A0101DF}" type="pres">
      <dgm:prSet presAssocID="{2A18AE6D-753A-438D-8C7D-39675AD2B033}" presName="parentText" presStyleLbl="alignNode1" presStyleIdx="4" presStyleCnt="7">
        <dgm:presLayoutVars>
          <dgm:chMax val="1"/>
          <dgm:bulletEnabled val="1"/>
        </dgm:presLayoutVars>
      </dgm:prSet>
      <dgm:spPr/>
      <dgm:t>
        <a:bodyPr/>
        <a:lstStyle/>
        <a:p>
          <a:endParaRPr lang="en-US"/>
        </a:p>
      </dgm:t>
    </dgm:pt>
    <dgm:pt modelId="{765FB98C-999E-4121-886A-6F390DD63B92}" type="pres">
      <dgm:prSet presAssocID="{2A18AE6D-753A-438D-8C7D-39675AD2B033}" presName="descendantText" presStyleLbl="alignAcc1" presStyleIdx="4" presStyleCnt="7">
        <dgm:presLayoutVars>
          <dgm:bulletEnabled val="1"/>
        </dgm:presLayoutVars>
      </dgm:prSet>
      <dgm:spPr/>
      <dgm:t>
        <a:bodyPr/>
        <a:lstStyle/>
        <a:p>
          <a:endParaRPr lang="en-US"/>
        </a:p>
      </dgm:t>
    </dgm:pt>
    <dgm:pt modelId="{E61C7BC6-D372-41D8-8A73-96DA92DD0E97}" type="pres">
      <dgm:prSet presAssocID="{9AC5A3F5-91D0-4E93-A147-1B8F240E0664}" presName="sp" presStyleCnt="0"/>
      <dgm:spPr/>
    </dgm:pt>
    <dgm:pt modelId="{F7CD8B1B-454E-4F65-A495-238E1D6E852A}" type="pres">
      <dgm:prSet presAssocID="{03DB5D56-1D02-416B-9E33-D5CAF6C4331A}" presName="composite" presStyleCnt="0"/>
      <dgm:spPr/>
    </dgm:pt>
    <dgm:pt modelId="{2EDFDEAD-B2B1-4A43-8540-2D187D874A2C}" type="pres">
      <dgm:prSet presAssocID="{03DB5D56-1D02-416B-9E33-D5CAF6C4331A}" presName="parentText" presStyleLbl="alignNode1" presStyleIdx="5" presStyleCnt="7">
        <dgm:presLayoutVars>
          <dgm:chMax val="1"/>
          <dgm:bulletEnabled val="1"/>
        </dgm:presLayoutVars>
      </dgm:prSet>
      <dgm:spPr/>
      <dgm:t>
        <a:bodyPr/>
        <a:lstStyle/>
        <a:p>
          <a:endParaRPr lang="en-US"/>
        </a:p>
      </dgm:t>
    </dgm:pt>
    <dgm:pt modelId="{01D3D408-2C44-4DBA-81DB-7ECFF5970A56}" type="pres">
      <dgm:prSet presAssocID="{03DB5D56-1D02-416B-9E33-D5CAF6C4331A}" presName="descendantText" presStyleLbl="alignAcc1" presStyleIdx="5" presStyleCnt="7">
        <dgm:presLayoutVars>
          <dgm:bulletEnabled val="1"/>
        </dgm:presLayoutVars>
      </dgm:prSet>
      <dgm:spPr/>
      <dgm:t>
        <a:bodyPr/>
        <a:lstStyle/>
        <a:p>
          <a:endParaRPr lang="en-US"/>
        </a:p>
      </dgm:t>
    </dgm:pt>
    <dgm:pt modelId="{EBDC787B-5806-4D7E-B76C-80377C41AB25}" type="pres">
      <dgm:prSet presAssocID="{FCD04A8E-3817-4969-B75A-B1485C540E6F}" presName="sp" presStyleCnt="0"/>
      <dgm:spPr/>
    </dgm:pt>
    <dgm:pt modelId="{F84D4C85-F271-4EAC-B735-3F12A9432891}" type="pres">
      <dgm:prSet presAssocID="{8E71D62D-1840-4E43-A550-EC12886B12A7}" presName="composite" presStyleCnt="0"/>
      <dgm:spPr/>
    </dgm:pt>
    <dgm:pt modelId="{DA025593-F79B-4D9C-98F4-99B24D2B9B6C}" type="pres">
      <dgm:prSet presAssocID="{8E71D62D-1840-4E43-A550-EC12886B12A7}" presName="parentText" presStyleLbl="alignNode1" presStyleIdx="6" presStyleCnt="7">
        <dgm:presLayoutVars>
          <dgm:chMax val="1"/>
          <dgm:bulletEnabled val="1"/>
        </dgm:presLayoutVars>
      </dgm:prSet>
      <dgm:spPr/>
      <dgm:t>
        <a:bodyPr/>
        <a:lstStyle/>
        <a:p>
          <a:endParaRPr lang="en-US"/>
        </a:p>
      </dgm:t>
    </dgm:pt>
    <dgm:pt modelId="{50E3E464-1D0E-46BF-8569-CA03A0969393}" type="pres">
      <dgm:prSet presAssocID="{8E71D62D-1840-4E43-A550-EC12886B12A7}" presName="descendantText" presStyleLbl="alignAcc1" presStyleIdx="6" presStyleCnt="7">
        <dgm:presLayoutVars>
          <dgm:bulletEnabled val="1"/>
        </dgm:presLayoutVars>
      </dgm:prSet>
      <dgm:spPr/>
      <dgm:t>
        <a:bodyPr/>
        <a:lstStyle/>
        <a:p>
          <a:endParaRPr lang="en-US"/>
        </a:p>
      </dgm:t>
    </dgm:pt>
  </dgm:ptLst>
  <dgm:cxnLst>
    <dgm:cxn modelId="{99393AB5-AEAA-4C77-9FB7-F409CBBEB78A}" type="presOf" srcId="{252C63BE-6700-457C-8783-E99CEE709038}" destId="{765FB98C-999E-4121-886A-6F390DD63B92}" srcOrd="0" destOrd="0" presId="urn:microsoft.com/office/officeart/2005/8/layout/chevron2"/>
    <dgm:cxn modelId="{B5E82EB5-EECF-4890-8E1A-CE89042552A6}" type="presOf" srcId="{8131820D-E803-45B5-BF34-6E532F753090}" destId="{D056B233-1CC7-4441-A521-344C5B10B144}" srcOrd="0" destOrd="0" presId="urn:microsoft.com/office/officeart/2005/8/layout/chevron2"/>
    <dgm:cxn modelId="{4E128859-8DD1-428F-901C-36B18310103A}" type="presOf" srcId="{49EA3387-816D-4670-8712-8BF99DD42E97}" destId="{B43068F4-12AC-4FB8-A2D5-5D7FE4360395}" srcOrd="0" destOrd="0" presId="urn:microsoft.com/office/officeart/2005/8/layout/chevron2"/>
    <dgm:cxn modelId="{4FAC1CED-84DD-4A0F-84AA-B61CBF41A608}" type="presOf" srcId="{F7485D6C-2F38-4EC2-9588-F05CB2BA52B0}" destId="{8E8B3BA4-B52C-42A8-A2E5-CFAC2922CEFC}" srcOrd="0" destOrd="0" presId="urn:microsoft.com/office/officeart/2005/8/layout/chevron2"/>
    <dgm:cxn modelId="{3893222A-DAD5-4434-B706-0D2B9FC4291A}" srcId="{8E71D62D-1840-4E43-A550-EC12886B12A7}" destId="{83BC34F0-17A6-47D4-9C01-2FE84039F832}" srcOrd="0" destOrd="0" parTransId="{9E06CFD3-DBDC-46E1-9565-57D48D9B43F7}" sibTransId="{D412264F-413B-46E5-946D-8ADC36A8C43C}"/>
    <dgm:cxn modelId="{131894D5-78D0-4E80-A2D7-FE07C3FB9850}" type="presOf" srcId="{2A18AE6D-753A-438D-8C7D-39675AD2B033}" destId="{0BE1358C-28F9-4CF8-AEEB-78986A0101DF}" srcOrd="0" destOrd="0" presId="urn:microsoft.com/office/officeart/2005/8/layout/chevron2"/>
    <dgm:cxn modelId="{38D5E461-A5C5-43C9-8E6D-5231E2BFA081}" srcId="{8131820D-E803-45B5-BF34-6E532F753090}" destId="{A9F5CC50-C4B7-429D-9969-33C236784ACF}" srcOrd="2" destOrd="0" parTransId="{B0A7AF5A-F09A-4355-9840-18A1113A095B}" sibTransId="{D5F9C8EF-6E99-4590-9D48-5BFA396BA21A}"/>
    <dgm:cxn modelId="{A79BC896-D163-4961-9359-0C94DFA8810A}" srcId="{8131820D-E803-45B5-BF34-6E532F753090}" destId="{03DB5D56-1D02-416B-9E33-D5CAF6C4331A}" srcOrd="5" destOrd="0" parTransId="{E0723299-8587-48EB-8B8C-F051703435C5}" sibTransId="{FCD04A8E-3817-4969-B75A-B1485C540E6F}"/>
    <dgm:cxn modelId="{0771CED4-436F-4020-976A-C0EEF37CA368}" srcId="{8131820D-E803-45B5-BF34-6E532F753090}" destId="{B002E4FC-62A1-4C88-9C46-DD8D46E264B2}" srcOrd="0" destOrd="0" parTransId="{E28CE310-C2A8-49F4-9D8B-BE13D724554D}" sibTransId="{2FC54B5D-AB4B-472B-844F-5B7F93F33144}"/>
    <dgm:cxn modelId="{4B2371DB-A2DD-45BF-A99E-D59924A31F78}" srcId="{8131820D-E803-45B5-BF34-6E532F753090}" destId="{8E71D62D-1840-4E43-A550-EC12886B12A7}" srcOrd="6" destOrd="0" parTransId="{D660B4FA-3F95-4CE8-8B90-6C6DF8A49222}" sibTransId="{6A758E4A-CA67-4CA8-A956-362077BDE2E4}"/>
    <dgm:cxn modelId="{162C5EF9-D111-4684-AE96-C90134899022}" type="presOf" srcId="{03DB5D56-1D02-416B-9E33-D5CAF6C4331A}" destId="{2EDFDEAD-B2B1-4A43-8540-2D187D874A2C}" srcOrd="0" destOrd="0" presId="urn:microsoft.com/office/officeart/2005/8/layout/chevron2"/>
    <dgm:cxn modelId="{D0430333-26DA-4353-9B71-E982B7D1D224}" type="presOf" srcId="{A588D739-3C38-4794-AA89-A3D20E8E0543}" destId="{B8D32542-02A3-48B6-AB5F-EEB6795B4284}" srcOrd="0" destOrd="0" presId="urn:microsoft.com/office/officeart/2005/8/layout/chevron2"/>
    <dgm:cxn modelId="{4B732C77-9CEC-44B9-ADAB-2230E3B7F2ED}" srcId="{8131820D-E803-45B5-BF34-6E532F753090}" destId="{2A18AE6D-753A-438D-8C7D-39675AD2B033}" srcOrd="4" destOrd="0" parTransId="{BDA92138-C1F8-46FE-A1D2-B94F015A6744}" sibTransId="{9AC5A3F5-91D0-4E93-A147-1B8F240E0664}"/>
    <dgm:cxn modelId="{5838AC4A-0F37-4A19-95A3-614CB4973DE5}" type="presOf" srcId="{83BC34F0-17A6-47D4-9C01-2FE84039F832}" destId="{50E3E464-1D0E-46BF-8569-CA03A0969393}" srcOrd="0" destOrd="0" presId="urn:microsoft.com/office/officeart/2005/8/layout/chevron2"/>
    <dgm:cxn modelId="{A0E196AE-C525-4F3A-8DB4-883B0D8F4F4D}" srcId="{8131820D-E803-45B5-BF34-6E532F753090}" destId="{B2BA54C3-7DA5-4D34-89FD-024EBF5F5174}" srcOrd="1" destOrd="0" parTransId="{7B6A0B18-9EEC-48E4-A4F1-D08C0A923C1C}" sibTransId="{7D14D2EF-BE5B-43E5-827D-CD2A5B025424}"/>
    <dgm:cxn modelId="{3137392D-78B3-4127-932A-2710EF311F88}" type="presOf" srcId="{8E71D62D-1840-4E43-A550-EC12886B12A7}" destId="{DA025593-F79B-4D9C-98F4-99B24D2B9B6C}" srcOrd="0" destOrd="0" presId="urn:microsoft.com/office/officeart/2005/8/layout/chevron2"/>
    <dgm:cxn modelId="{A41BC170-4824-44F9-8605-331090F5BD7E}" srcId="{03DB5D56-1D02-416B-9E33-D5CAF6C4331A}" destId="{E6E2D394-AF9F-43AB-A18C-3F77B84D0F6C}" srcOrd="0" destOrd="0" parTransId="{A29ABF9B-C769-4BF1-A4A2-869BCD705BAA}" sibTransId="{6C4C0863-E9BD-40C6-8F8F-D1BB6BD6D21F}"/>
    <dgm:cxn modelId="{D70E5A84-4DAB-4515-BA36-242920B3542B}" type="presOf" srcId="{B2BA54C3-7DA5-4D34-89FD-024EBF5F5174}" destId="{D7CAEBAB-1D95-45C1-A9DC-ECECA03E6697}" srcOrd="0" destOrd="0" presId="urn:microsoft.com/office/officeart/2005/8/layout/chevron2"/>
    <dgm:cxn modelId="{9B4BB5E6-8CAD-4604-AB67-7C1445F04709}" type="presOf" srcId="{A9F5CC50-C4B7-429D-9969-33C236784ACF}" destId="{42C3F792-970F-4AB9-ABE8-23D2915279CF}" srcOrd="0" destOrd="0" presId="urn:microsoft.com/office/officeart/2005/8/layout/chevron2"/>
    <dgm:cxn modelId="{9A057B52-58E9-4724-99ED-1E313CA8EC31}" type="presOf" srcId="{2579AFA6-1EF2-4C86-8EAF-198564C24D84}" destId="{5614E681-B469-4314-A977-0DF64B9FEDBA}" srcOrd="0" destOrd="0" presId="urn:microsoft.com/office/officeart/2005/8/layout/chevron2"/>
    <dgm:cxn modelId="{D7C034AF-A626-488E-805A-E2BFFD5B297B}" type="presOf" srcId="{E6E2D394-AF9F-43AB-A18C-3F77B84D0F6C}" destId="{01D3D408-2C44-4DBA-81DB-7ECFF5970A56}" srcOrd="0" destOrd="0" presId="urn:microsoft.com/office/officeart/2005/8/layout/chevron2"/>
    <dgm:cxn modelId="{6073D5AE-666A-4AEB-8E1B-013D1DB32DBB}" srcId="{8131820D-E803-45B5-BF34-6E532F753090}" destId="{49EA3387-816D-4670-8712-8BF99DD42E97}" srcOrd="3" destOrd="0" parTransId="{E22B0894-4848-48A0-82D9-73FF2F196834}" sibTransId="{AE383370-D794-49CF-8C5E-DBACD3152D61}"/>
    <dgm:cxn modelId="{0EB1730E-5A60-41F6-A08C-C0882249599D}" type="presOf" srcId="{B002E4FC-62A1-4C88-9C46-DD8D46E264B2}" destId="{F258C2C1-B271-42FE-BA68-4D5E0AD516F1}" srcOrd="0" destOrd="0" presId="urn:microsoft.com/office/officeart/2005/8/layout/chevron2"/>
    <dgm:cxn modelId="{17566FDE-A77F-467D-993D-0862C368C478}" type="presOf" srcId="{A2005382-157D-47C3-9DA4-BC856B367730}" destId="{B3A1C3AB-70F0-4AA3-A948-0C50B728B532}" srcOrd="0" destOrd="0" presId="urn:microsoft.com/office/officeart/2005/8/layout/chevron2"/>
    <dgm:cxn modelId="{29C6D6A5-5CAC-4CCA-91BD-C706D16039B8}" srcId="{B002E4FC-62A1-4C88-9C46-DD8D46E264B2}" destId="{2579AFA6-1EF2-4C86-8EAF-198564C24D84}" srcOrd="0" destOrd="0" parTransId="{5EE98B46-F68F-4662-BE4B-42A56BDB8F60}" sibTransId="{F5E4E216-670C-414E-BD72-2AB5DC31E141}"/>
    <dgm:cxn modelId="{1F1333C6-5A3C-4580-863F-CC1073C23D8C}" srcId="{49EA3387-816D-4670-8712-8BF99DD42E97}" destId="{A2005382-157D-47C3-9DA4-BC856B367730}" srcOrd="0" destOrd="0" parTransId="{6C07A7A9-BA0D-4764-9B3F-6694000F84CE}" sibTransId="{A6C249C0-DC46-4954-A4E1-D8353D3985CF}"/>
    <dgm:cxn modelId="{54EE89E4-6F7F-4DB9-83F6-2081250CC7FB}" srcId="{A9F5CC50-C4B7-429D-9969-33C236784ACF}" destId="{F7485D6C-2F38-4EC2-9588-F05CB2BA52B0}" srcOrd="0" destOrd="0" parTransId="{912B94BC-A993-4723-A11D-DD5650326756}" sibTransId="{51E28125-9EEB-41F2-971E-8F833877A920}"/>
    <dgm:cxn modelId="{EF55DE75-4B84-408D-A12A-939A12841D84}" srcId="{2A18AE6D-753A-438D-8C7D-39675AD2B033}" destId="{252C63BE-6700-457C-8783-E99CEE709038}" srcOrd="0" destOrd="0" parTransId="{F7356212-3ED7-4A81-B5B0-990F6A7E22EF}" sibTransId="{4F53BFC6-361F-45EF-85CE-B882DF91FDA9}"/>
    <dgm:cxn modelId="{217E04E7-1324-40CC-A5F6-8FFA0C198410}" srcId="{B2BA54C3-7DA5-4D34-89FD-024EBF5F5174}" destId="{A588D739-3C38-4794-AA89-A3D20E8E0543}" srcOrd="0" destOrd="0" parTransId="{FEE8501B-9761-400D-A8A8-004510372791}" sibTransId="{F78C7431-6BE0-4853-A355-CF1A99AA902C}"/>
    <dgm:cxn modelId="{5F7077F3-C897-41B0-AF9E-C0EEAA06CDEA}" type="presParOf" srcId="{D056B233-1CC7-4441-A521-344C5B10B144}" destId="{739482C9-6A6A-4EEB-B2C7-8B1E06D2B9DA}" srcOrd="0" destOrd="0" presId="urn:microsoft.com/office/officeart/2005/8/layout/chevron2"/>
    <dgm:cxn modelId="{7BA39111-F416-4577-B489-CDEFB2C9E61A}" type="presParOf" srcId="{739482C9-6A6A-4EEB-B2C7-8B1E06D2B9DA}" destId="{F258C2C1-B271-42FE-BA68-4D5E0AD516F1}" srcOrd="0" destOrd="0" presId="urn:microsoft.com/office/officeart/2005/8/layout/chevron2"/>
    <dgm:cxn modelId="{B74244E5-50A1-44F7-9C50-8B14F2BD8500}" type="presParOf" srcId="{739482C9-6A6A-4EEB-B2C7-8B1E06D2B9DA}" destId="{5614E681-B469-4314-A977-0DF64B9FEDBA}" srcOrd="1" destOrd="0" presId="urn:microsoft.com/office/officeart/2005/8/layout/chevron2"/>
    <dgm:cxn modelId="{5C7D5D1A-785A-4191-BEF0-AAD093845318}" type="presParOf" srcId="{D056B233-1CC7-4441-A521-344C5B10B144}" destId="{D3B0DC6A-0534-48A0-BBE6-7DF1B7296E70}" srcOrd="1" destOrd="0" presId="urn:microsoft.com/office/officeart/2005/8/layout/chevron2"/>
    <dgm:cxn modelId="{330C8FD2-B493-4186-83A0-FA875AAE77D0}" type="presParOf" srcId="{D056B233-1CC7-4441-A521-344C5B10B144}" destId="{E9B49F24-9A74-4A14-B063-FCCF0E01E219}" srcOrd="2" destOrd="0" presId="urn:microsoft.com/office/officeart/2005/8/layout/chevron2"/>
    <dgm:cxn modelId="{617E8EF7-54E1-49B7-AFC7-26DBD7DD627A}" type="presParOf" srcId="{E9B49F24-9A74-4A14-B063-FCCF0E01E219}" destId="{D7CAEBAB-1D95-45C1-A9DC-ECECA03E6697}" srcOrd="0" destOrd="0" presId="urn:microsoft.com/office/officeart/2005/8/layout/chevron2"/>
    <dgm:cxn modelId="{8752495D-761D-47C0-9A27-4EFDEC52BA2D}" type="presParOf" srcId="{E9B49F24-9A74-4A14-B063-FCCF0E01E219}" destId="{B8D32542-02A3-48B6-AB5F-EEB6795B4284}" srcOrd="1" destOrd="0" presId="urn:microsoft.com/office/officeart/2005/8/layout/chevron2"/>
    <dgm:cxn modelId="{93C6A329-7A9F-475E-8277-A872083D119C}" type="presParOf" srcId="{D056B233-1CC7-4441-A521-344C5B10B144}" destId="{87D0962B-2905-495F-A951-246AC24588E7}" srcOrd="3" destOrd="0" presId="urn:microsoft.com/office/officeart/2005/8/layout/chevron2"/>
    <dgm:cxn modelId="{853ACCA5-455D-4890-A2D5-59A23C635AA9}" type="presParOf" srcId="{D056B233-1CC7-4441-A521-344C5B10B144}" destId="{650C998D-E666-458A-BCB1-3C924930DD1B}" srcOrd="4" destOrd="0" presId="urn:microsoft.com/office/officeart/2005/8/layout/chevron2"/>
    <dgm:cxn modelId="{2D2BF9E3-164C-4088-8A1D-E4E97F4E966A}" type="presParOf" srcId="{650C998D-E666-458A-BCB1-3C924930DD1B}" destId="{42C3F792-970F-4AB9-ABE8-23D2915279CF}" srcOrd="0" destOrd="0" presId="urn:microsoft.com/office/officeart/2005/8/layout/chevron2"/>
    <dgm:cxn modelId="{CB67BF18-7A32-442B-8095-81ECB1519216}" type="presParOf" srcId="{650C998D-E666-458A-BCB1-3C924930DD1B}" destId="{8E8B3BA4-B52C-42A8-A2E5-CFAC2922CEFC}" srcOrd="1" destOrd="0" presId="urn:microsoft.com/office/officeart/2005/8/layout/chevron2"/>
    <dgm:cxn modelId="{6813838B-9A00-46C4-861F-258E25CAD8ED}" type="presParOf" srcId="{D056B233-1CC7-4441-A521-344C5B10B144}" destId="{A3CFC607-7F96-4D45-BA9F-9B235B78B360}" srcOrd="5" destOrd="0" presId="urn:microsoft.com/office/officeart/2005/8/layout/chevron2"/>
    <dgm:cxn modelId="{E44D76A7-89E3-4A10-8E3E-22894C1204EE}" type="presParOf" srcId="{D056B233-1CC7-4441-A521-344C5B10B144}" destId="{3EE2B6C6-D6AE-4B6D-8DA4-1D4F076D5DCD}" srcOrd="6" destOrd="0" presId="urn:microsoft.com/office/officeart/2005/8/layout/chevron2"/>
    <dgm:cxn modelId="{CAE8DA7E-59DA-4563-B996-943D069460DC}" type="presParOf" srcId="{3EE2B6C6-D6AE-4B6D-8DA4-1D4F076D5DCD}" destId="{B43068F4-12AC-4FB8-A2D5-5D7FE4360395}" srcOrd="0" destOrd="0" presId="urn:microsoft.com/office/officeart/2005/8/layout/chevron2"/>
    <dgm:cxn modelId="{74F890BC-810D-416C-A44D-61DA74FDEFBF}" type="presParOf" srcId="{3EE2B6C6-D6AE-4B6D-8DA4-1D4F076D5DCD}" destId="{B3A1C3AB-70F0-4AA3-A948-0C50B728B532}" srcOrd="1" destOrd="0" presId="urn:microsoft.com/office/officeart/2005/8/layout/chevron2"/>
    <dgm:cxn modelId="{758832C7-840D-4529-B74C-487399E38267}" type="presParOf" srcId="{D056B233-1CC7-4441-A521-344C5B10B144}" destId="{BC331C4D-6EC7-4160-937F-94EE5C9AECD9}" srcOrd="7" destOrd="0" presId="urn:microsoft.com/office/officeart/2005/8/layout/chevron2"/>
    <dgm:cxn modelId="{819FA862-DAE6-42A9-9513-F90B286E462D}" type="presParOf" srcId="{D056B233-1CC7-4441-A521-344C5B10B144}" destId="{8EB37184-7022-4776-BFF2-4ECA5FFD4BC0}" srcOrd="8" destOrd="0" presId="urn:microsoft.com/office/officeart/2005/8/layout/chevron2"/>
    <dgm:cxn modelId="{2FB8CF5A-84E1-4772-BD38-D4B8A16A0F01}" type="presParOf" srcId="{8EB37184-7022-4776-BFF2-4ECA5FFD4BC0}" destId="{0BE1358C-28F9-4CF8-AEEB-78986A0101DF}" srcOrd="0" destOrd="0" presId="urn:microsoft.com/office/officeart/2005/8/layout/chevron2"/>
    <dgm:cxn modelId="{987628E9-264F-477E-BC94-AB38C741E9EC}" type="presParOf" srcId="{8EB37184-7022-4776-BFF2-4ECA5FFD4BC0}" destId="{765FB98C-999E-4121-886A-6F390DD63B92}" srcOrd="1" destOrd="0" presId="urn:microsoft.com/office/officeart/2005/8/layout/chevron2"/>
    <dgm:cxn modelId="{16916D2D-1476-4843-AFD0-DC1D0ED65D2E}" type="presParOf" srcId="{D056B233-1CC7-4441-A521-344C5B10B144}" destId="{E61C7BC6-D372-41D8-8A73-96DA92DD0E97}" srcOrd="9" destOrd="0" presId="urn:microsoft.com/office/officeart/2005/8/layout/chevron2"/>
    <dgm:cxn modelId="{322D4BCE-F95A-408F-9615-A07238403F6A}" type="presParOf" srcId="{D056B233-1CC7-4441-A521-344C5B10B144}" destId="{F7CD8B1B-454E-4F65-A495-238E1D6E852A}" srcOrd="10" destOrd="0" presId="urn:microsoft.com/office/officeart/2005/8/layout/chevron2"/>
    <dgm:cxn modelId="{425E16E6-BFCF-4D86-85EC-86E0030E6960}" type="presParOf" srcId="{F7CD8B1B-454E-4F65-A495-238E1D6E852A}" destId="{2EDFDEAD-B2B1-4A43-8540-2D187D874A2C}" srcOrd="0" destOrd="0" presId="urn:microsoft.com/office/officeart/2005/8/layout/chevron2"/>
    <dgm:cxn modelId="{820BDB44-EF27-4C7A-AA09-ACAA51C03280}" type="presParOf" srcId="{F7CD8B1B-454E-4F65-A495-238E1D6E852A}" destId="{01D3D408-2C44-4DBA-81DB-7ECFF5970A56}" srcOrd="1" destOrd="0" presId="urn:microsoft.com/office/officeart/2005/8/layout/chevron2"/>
    <dgm:cxn modelId="{EDC8CFFB-5C21-4372-ABB2-C6F5C60B59A6}" type="presParOf" srcId="{D056B233-1CC7-4441-A521-344C5B10B144}" destId="{EBDC787B-5806-4D7E-B76C-80377C41AB25}" srcOrd="11" destOrd="0" presId="urn:microsoft.com/office/officeart/2005/8/layout/chevron2"/>
    <dgm:cxn modelId="{34A76ACC-8CD8-4F62-AA8E-531F336B5080}" type="presParOf" srcId="{D056B233-1CC7-4441-A521-344C5B10B144}" destId="{F84D4C85-F271-4EAC-B735-3F12A9432891}" srcOrd="12" destOrd="0" presId="urn:microsoft.com/office/officeart/2005/8/layout/chevron2"/>
    <dgm:cxn modelId="{B309597B-2ED6-4057-9F5A-57E802BFBB10}" type="presParOf" srcId="{F84D4C85-F271-4EAC-B735-3F12A9432891}" destId="{DA025593-F79B-4D9C-98F4-99B24D2B9B6C}" srcOrd="0" destOrd="0" presId="urn:microsoft.com/office/officeart/2005/8/layout/chevron2"/>
    <dgm:cxn modelId="{EF8C279C-1C14-4144-A361-6DBC102D51D1}" type="presParOf" srcId="{F84D4C85-F271-4EAC-B735-3F12A9432891}" destId="{50E3E464-1D0E-46BF-8569-CA03A096939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8C2C1-B271-42FE-BA68-4D5E0AD516F1}">
      <dsp:nvSpPr>
        <dsp:cNvPr id="0" name=""/>
        <dsp:cNvSpPr/>
      </dsp:nvSpPr>
      <dsp:spPr>
        <a:xfrm rot="5400000">
          <a:off x="-118473" y="118497"/>
          <a:ext cx="789825" cy="552877"/>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 </a:t>
          </a:r>
          <a:endParaRPr lang="en-US" sz="1500" kern="1200" dirty="0"/>
        </a:p>
      </dsp:txBody>
      <dsp:txXfrm rot="-5400000">
        <a:off x="2" y="276462"/>
        <a:ext cx="552877" cy="236948"/>
      </dsp:txXfrm>
    </dsp:sp>
    <dsp:sp modelId="{5614E681-B469-4314-A977-0DF64B9FEDBA}">
      <dsp:nvSpPr>
        <dsp:cNvPr id="0" name=""/>
        <dsp:cNvSpPr/>
      </dsp:nvSpPr>
      <dsp:spPr>
        <a:xfrm rot="5400000">
          <a:off x="2945825" y="-2392924"/>
          <a:ext cx="513386" cy="5299282"/>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Development of Dyads</a:t>
          </a:r>
          <a:endParaRPr lang="en-US" sz="2700" kern="1200" dirty="0"/>
        </a:p>
      </dsp:txBody>
      <dsp:txXfrm rot="-5400000">
        <a:off x="552878" y="25084"/>
        <a:ext cx="5274221" cy="463264"/>
      </dsp:txXfrm>
    </dsp:sp>
    <dsp:sp modelId="{D7CAEBAB-1D95-45C1-A9DC-ECECA03E6697}">
      <dsp:nvSpPr>
        <dsp:cNvPr id="0" name=""/>
        <dsp:cNvSpPr/>
      </dsp:nvSpPr>
      <dsp:spPr>
        <a:xfrm rot="5400000">
          <a:off x="-118473" y="824099"/>
          <a:ext cx="789825" cy="552877"/>
        </a:xfrm>
        <a:prstGeom prst="chevron">
          <a:avLst/>
        </a:prstGeom>
        <a:solidFill>
          <a:schemeClr val="accent5">
            <a:hueOff val="-1655646"/>
            <a:satOff val="6635"/>
            <a:lumOff val="1438"/>
            <a:alphaOff val="0"/>
          </a:schemeClr>
        </a:solidFill>
        <a:ln w="25400" cap="flat" cmpd="sng" algn="ctr">
          <a:solidFill>
            <a:schemeClr val="accent5">
              <a:hueOff val="-1655646"/>
              <a:satOff val="6635"/>
              <a:lumOff val="14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 </a:t>
          </a:r>
          <a:endParaRPr lang="en-US" sz="1500" kern="1200" dirty="0"/>
        </a:p>
      </dsp:txBody>
      <dsp:txXfrm rot="-5400000">
        <a:off x="2" y="982064"/>
        <a:ext cx="552877" cy="236948"/>
      </dsp:txXfrm>
    </dsp:sp>
    <dsp:sp modelId="{B8D32542-02A3-48B6-AB5F-EEB6795B4284}">
      <dsp:nvSpPr>
        <dsp:cNvPr id="0" name=""/>
        <dsp:cNvSpPr/>
      </dsp:nvSpPr>
      <dsp:spPr>
        <a:xfrm rot="5400000">
          <a:off x="2945825" y="-1687322"/>
          <a:ext cx="513386" cy="5299282"/>
        </a:xfrm>
        <a:prstGeom prst="round2SameRect">
          <a:avLst/>
        </a:prstGeom>
        <a:solidFill>
          <a:schemeClr val="lt1">
            <a:alpha val="90000"/>
            <a:hueOff val="0"/>
            <a:satOff val="0"/>
            <a:lumOff val="0"/>
            <a:alphaOff val="0"/>
          </a:schemeClr>
        </a:solidFill>
        <a:ln w="25400" cap="flat" cmpd="sng" algn="ctr">
          <a:solidFill>
            <a:schemeClr val="accent5">
              <a:hueOff val="-1655646"/>
              <a:satOff val="6635"/>
              <a:lumOff val="14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Piloting Dyads</a:t>
          </a:r>
          <a:endParaRPr lang="en-US" sz="2700" kern="1200" dirty="0"/>
        </a:p>
      </dsp:txBody>
      <dsp:txXfrm rot="-5400000">
        <a:off x="552878" y="730686"/>
        <a:ext cx="5274221" cy="463264"/>
      </dsp:txXfrm>
    </dsp:sp>
    <dsp:sp modelId="{42C3F792-970F-4AB9-ABE8-23D2915279CF}">
      <dsp:nvSpPr>
        <dsp:cNvPr id="0" name=""/>
        <dsp:cNvSpPr/>
      </dsp:nvSpPr>
      <dsp:spPr>
        <a:xfrm rot="5400000">
          <a:off x="-118473" y="1529701"/>
          <a:ext cx="789825" cy="552877"/>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 </a:t>
          </a:r>
          <a:endParaRPr lang="en-US" sz="1500" kern="1200" dirty="0"/>
        </a:p>
      </dsp:txBody>
      <dsp:txXfrm rot="-5400000">
        <a:off x="2" y="1687666"/>
        <a:ext cx="552877" cy="236948"/>
      </dsp:txXfrm>
    </dsp:sp>
    <dsp:sp modelId="{8E8B3BA4-B52C-42A8-A2E5-CFAC2922CEFC}">
      <dsp:nvSpPr>
        <dsp:cNvPr id="0" name=""/>
        <dsp:cNvSpPr/>
      </dsp:nvSpPr>
      <dsp:spPr>
        <a:xfrm rot="5400000">
          <a:off x="2945825" y="-981720"/>
          <a:ext cx="513386" cy="5299282"/>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Scoring Dyads</a:t>
          </a:r>
          <a:endParaRPr lang="en-US" sz="2700" kern="1200" dirty="0"/>
        </a:p>
      </dsp:txBody>
      <dsp:txXfrm rot="-5400000">
        <a:off x="552878" y="1436288"/>
        <a:ext cx="5274221" cy="463264"/>
      </dsp:txXfrm>
    </dsp:sp>
    <dsp:sp modelId="{B43068F4-12AC-4FB8-A2D5-5D7FE4360395}">
      <dsp:nvSpPr>
        <dsp:cNvPr id="0" name=""/>
        <dsp:cNvSpPr/>
      </dsp:nvSpPr>
      <dsp:spPr>
        <a:xfrm rot="5400000">
          <a:off x="-118473" y="2235303"/>
          <a:ext cx="789825" cy="552877"/>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2" y="2393268"/>
        <a:ext cx="552877" cy="236948"/>
      </dsp:txXfrm>
    </dsp:sp>
    <dsp:sp modelId="{B3A1C3AB-70F0-4AA3-A948-0C50B728B532}">
      <dsp:nvSpPr>
        <dsp:cNvPr id="0" name=""/>
        <dsp:cNvSpPr/>
      </dsp:nvSpPr>
      <dsp:spPr>
        <a:xfrm rot="5400000">
          <a:off x="2945825" y="-276118"/>
          <a:ext cx="513386" cy="5299282"/>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Field Testing Dyads</a:t>
          </a:r>
          <a:endParaRPr lang="en-US" sz="2700" kern="1200" dirty="0"/>
        </a:p>
      </dsp:txBody>
      <dsp:txXfrm rot="-5400000">
        <a:off x="552878" y="2141890"/>
        <a:ext cx="5274221" cy="463264"/>
      </dsp:txXfrm>
    </dsp:sp>
    <dsp:sp modelId="{0BE1358C-28F9-4CF8-AEEB-78986A0101DF}">
      <dsp:nvSpPr>
        <dsp:cNvPr id="0" name=""/>
        <dsp:cNvSpPr/>
      </dsp:nvSpPr>
      <dsp:spPr>
        <a:xfrm rot="5400000">
          <a:off x="-118473" y="2940905"/>
          <a:ext cx="789825" cy="552877"/>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2" y="3098870"/>
        <a:ext cx="552877" cy="236948"/>
      </dsp:txXfrm>
    </dsp:sp>
    <dsp:sp modelId="{765FB98C-999E-4121-886A-6F390DD63B92}">
      <dsp:nvSpPr>
        <dsp:cNvPr id="0" name=""/>
        <dsp:cNvSpPr/>
      </dsp:nvSpPr>
      <dsp:spPr>
        <a:xfrm rot="5400000">
          <a:off x="2945825" y="429484"/>
          <a:ext cx="513386" cy="5299282"/>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Online Professional Development</a:t>
          </a:r>
          <a:endParaRPr lang="en-US" sz="2700" kern="1200" dirty="0"/>
        </a:p>
      </dsp:txBody>
      <dsp:txXfrm rot="-5400000">
        <a:off x="552878" y="2847493"/>
        <a:ext cx="5274221" cy="463264"/>
      </dsp:txXfrm>
    </dsp:sp>
    <dsp:sp modelId="{2EDFDEAD-B2B1-4A43-8540-2D187D874A2C}">
      <dsp:nvSpPr>
        <dsp:cNvPr id="0" name=""/>
        <dsp:cNvSpPr/>
      </dsp:nvSpPr>
      <dsp:spPr>
        <a:xfrm rot="5400000">
          <a:off x="-118473" y="3646507"/>
          <a:ext cx="789825" cy="552877"/>
        </a:xfrm>
        <a:prstGeom prst="chevron">
          <a:avLst/>
        </a:prstGeom>
        <a:solidFill>
          <a:schemeClr val="accent5">
            <a:hueOff val="-8278230"/>
            <a:satOff val="33176"/>
            <a:lumOff val="7190"/>
            <a:alphaOff val="0"/>
          </a:schemeClr>
        </a:solidFill>
        <a:ln w="25400" cap="flat" cmpd="sng" algn="ctr">
          <a:solidFill>
            <a:schemeClr val="accent5">
              <a:hueOff val="-8278230"/>
              <a:satOff val="33176"/>
              <a:lumOff val="71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2" y="3804472"/>
        <a:ext cx="552877" cy="236948"/>
      </dsp:txXfrm>
    </dsp:sp>
    <dsp:sp modelId="{01D3D408-2C44-4DBA-81DB-7ECFF5970A56}">
      <dsp:nvSpPr>
        <dsp:cNvPr id="0" name=""/>
        <dsp:cNvSpPr/>
      </dsp:nvSpPr>
      <dsp:spPr>
        <a:xfrm rot="5400000">
          <a:off x="2945825" y="1135086"/>
          <a:ext cx="513386" cy="5299282"/>
        </a:xfrm>
        <a:prstGeom prst="round2SameRect">
          <a:avLst/>
        </a:prstGeom>
        <a:solidFill>
          <a:schemeClr val="lt1">
            <a:alpha val="90000"/>
            <a:hueOff val="0"/>
            <a:satOff val="0"/>
            <a:lumOff val="0"/>
            <a:alphaOff val="0"/>
          </a:schemeClr>
        </a:solidFill>
        <a:ln w="25400" cap="flat" cmpd="sng" algn="ctr">
          <a:solidFill>
            <a:schemeClr val="accent5">
              <a:hueOff val="-8278230"/>
              <a:satOff val="33176"/>
              <a:lumOff val="71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Analysis of Data</a:t>
          </a:r>
          <a:endParaRPr lang="en-US" sz="2700" kern="1200" dirty="0"/>
        </a:p>
      </dsp:txBody>
      <dsp:txXfrm rot="-5400000">
        <a:off x="552878" y="3553095"/>
        <a:ext cx="5274221" cy="463264"/>
      </dsp:txXfrm>
    </dsp:sp>
    <dsp:sp modelId="{DA025593-F79B-4D9C-98F4-99B24D2B9B6C}">
      <dsp:nvSpPr>
        <dsp:cNvPr id="0" name=""/>
        <dsp:cNvSpPr/>
      </dsp:nvSpPr>
      <dsp:spPr>
        <a:xfrm rot="5400000">
          <a:off x="-118473" y="4352110"/>
          <a:ext cx="789825" cy="552877"/>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2" y="4510075"/>
        <a:ext cx="552877" cy="236948"/>
      </dsp:txXfrm>
    </dsp:sp>
    <dsp:sp modelId="{50E3E464-1D0E-46BF-8569-CA03A0969393}">
      <dsp:nvSpPr>
        <dsp:cNvPr id="0" name=""/>
        <dsp:cNvSpPr/>
      </dsp:nvSpPr>
      <dsp:spPr>
        <a:xfrm rot="5400000">
          <a:off x="2945825" y="1840688"/>
          <a:ext cx="513386" cy="5299282"/>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t>Scaling Up</a:t>
          </a:r>
          <a:endParaRPr lang="en-US" sz="2700" kern="1200" dirty="0"/>
        </a:p>
      </dsp:txBody>
      <dsp:txXfrm rot="-5400000">
        <a:off x="552878" y="4258697"/>
        <a:ext cx="5274221" cy="4632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DE250-5CA6-4D5B-A003-28D63F44089C}"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366C7-1CE9-4F42-AE88-C4781F677C91}" type="slidenum">
              <a:rPr lang="en-US" smtClean="0"/>
              <a:t>‹#›</a:t>
            </a:fld>
            <a:endParaRPr lang="en-US"/>
          </a:p>
        </p:txBody>
      </p:sp>
    </p:spTree>
    <p:extLst>
      <p:ext uri="{BB962C8B-B14F-4D97-AF65-F5344CB8AC3E}">
        <p14:creationId xmlns:p14="http://schemas.microsoft.com/office/powerpoint/2010/main" val="912193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Ohio Performance Assessment Pilot Project</a:t>
            </a:r>
            <a:r>
              <a:rPr lang="en-US" baseline="0" dirty="0" smtClean="0"/>
              <a:t> is a pilot that has come a long way. We started in 2008 with Stanford and Curriculum-Embedded Performance Assessments and have grown a unique model that supports teaching in learning in a way that is very positive. </a:t>
            </a:r>
          </a:p>
          <a:p>
            <a:endParaRPr lang="en-US" baseline="0" dirty="0" smtClean="0"/>
          </a:p>
          <a:p>
            <a:r>
              <a:rPr lang="en-US" baseline="0" dirty="0" smtClean="0"/>
              <a:t>One of my colleagues describes this project as a large scale assessment system but in miniature because it has all of the elements of a large scale assessment system.</a:t>
            </a:r>
          </a:p>
          <a:p>
            <a:endParaRPr lang="en-US" baseline="0" dirty="0" smtClean="0"/>
          </a:p>
          <a:p>
            <a:r>
              <a:rPr lang="en-US" baseline="0" dirty="0" smtClean="0"/>
              <a:t>To give you an idea of the scope of this project:</a:t>
            </a:r>
          </a:p>
          <a:p>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engaged teachers in grades 3 through 12.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written tasks in Math, English Language Arts, Science, Social Studies and Career Technical Pathways.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piloted 140 learning tasks and 148 assessment tasks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trained 686 teachers to provide instruction using the project model and trained as many teachers to score these tasks.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scored 23438 student responses –always scoring them at least twice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We have developed Teacher training materials for in-person sessions and for electronic, on-demand sessions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And we have documented the project using an outside evaluator, written papers and even used a videographer.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general, we have experimented with most of the aspects of an operational large scale assessment system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2E366C7-1CE9-4F42-AE88-C4781F677C91}" type="slidenum">
              <a:rPr lang="en-US" smtClean="0"/>
              <a:t>2</a:t>
            </a:fld>
            <a:endParaRPr lang="en-US"/>
          </a:p>
        </p:txBody>
      </p:sp>
    </p:spTree>
    <p:extLst>
      <p:ext uri="{BB962C8B-B14F-4D97-AF65-F5344CB8AC3E}">
        <p14:creationId xmlns:p14="http://schemas.microsoft.com/office/powerpoint/2010/main" val="2807842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73043527-8EAB-40B4-A534-3045E607F503}" type="slidenum">
              <a:rPr lang="en-US" smtClean="0"/>
              <a:t>12</a:t>
            </a:fld>
            <a:endParaRPr lang="en-US"/>
          </a:p>
        </p:txBody>
      </p:sp>
    </p:spTree>
    <p:extLst>
      <p:ext uri="{BB962C8B-B14F-4D97-AF65-F5344CB8AC3E}">
        <p14:creationId xmlns:p14="http://schemas.microsoft.com/office/powerpoint/2010/main" val="224163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model we are piloting is the Task Dyad Learning System. The dyad is a pair of closely coupled tasks comprised</a:t>
            </a:r>
            <a:r>
              <a:rPr lang="en-US" baseline="0" dirty="0" smtClean="0"/>
              <a:t> of an assessment task that is used to measure performance (against content standards) and a learning task that is used to provide a context for the student to learn the skills that will be assessed.  </a:t>
            </a:r>
          </a:p>
          <a:p>
            <a:endParaRPr lang="en-US" baseline="0" dirty="0" smtClean="0"/>
          </a:p>
          <a:p>
            <a:r>
              <a:rPr lang="en-US" baseline="0" dirty="0" smtClean="0"/>
              <a:t>Learning is comprised of instruction, often direct instruction, student practice, often using the same software interface as the assessment, and the teaching practice of making observations, and giving additional instruction or feedback to either the collective of students or to individual students, as necessary. The intent is to ensure that all students have an opportunity to learn that which will be assessed and some of the efforts at teacher PD was in collecting observations of student practice and reinstructing or giving  feedback to students.  The objective of this model is not to catch the student “not knowing” during the assessment but to catch the student showing that she or he has the skills implied by the content standards and instructed with the aid of the learning task. </a:t>
            </a:r>
          </a:p>
          <a:p>
            <a:endParaRPr lang="en-US" baseline="0" dirty="0" smtClean="0"/>
          </a:p>
          <a:p>
            <a:r>
              <a:rPr lang="en-US" baseline="0" dirty="0" smtClean="0"/>
              <a:t>To reiterate, the relationship between the Learning Task and the Assessment Task is like the relationship between what you do with a driver’s permit to pass the driving test. (Driving test analogy)</a:t>
            </a:r>
            <a:endParaRPr lang="en-US" dirty="0"/>
          </a:p>
        </p:txBody>
      </p:sp>
      <p:sp>
        <p:nvSpPr>
          <p:cNvPr id="4" name="Slide Number Placeholder 3"/>
          <p:cNvSpPr>
            <a:spLocks noGrp="1"/>
          </p:cNvSpPr>
          <p:nvPr>
            <p:ph type="sldNum" sz="quarter" idx="10"/>
          </p:nvPr>
        </p:nvSpPr>
        <p:spPr/>
        <p:txBody>
          <a:bodyPr/>
          <a:lstStyle/>
          <a:p>
            <a:fld id="{62E366C7-1CE9-4F42-AE88-C4781F677C91}" type="slidenum">
              <a:rPr lang="en-US" smtClean="0"/>
              <a:t>3</a:t>
            </a:fld>
            <a:endParaRPr lang="en-US"/>
          </a:p>
        </p:txBody>
      </p:sp>
    </p:spTree>
    <p:extLst>
      <p:ext uri="{BB962C8B-B14F-4D97-AF65-F5344CB8AC3E}">
        <p14:creationId xmlns:p14="http://schemas.microsoft.com/office/powerpoint/2010/main" val="4054488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a:t>
            </a:r>
            <a:r>
              <a:rPr lang="en-US" baseline="0" dirty="0" smtClean="0"/>
              <a:t> in this pilot, we have successfully developed Learning and Assessment Tasks. Our vendor, Measured Progress did this all at first, now we have teachers writing the Learning Tasks and coaches writing Assessment Tasks (for the middle school pilot) with a good level of success. </a:t>
            </a:r>
          </a:p>
          <a:p>
            <a:endParaRPr lang="en-US" baseline="0" dirty="0" smtClean="0"/>
          </a:p>
          <a:p>
            <a:r>
              <a:rPr lang="en-US" baseline="0" dirty="0" smtClean="0"/>
              <a:t>We have piloted dyads with six different groups of teachers and students in grades 3 – 12 in each of the four major content areas and some career technical pathways. </a:t>
            </a:r>
          </a:p>
          <a:p>
            <a:endParaRPr lang="en-US" baseline="0" dirty="0" smtClean="0"/>
          </a:p>
          <a:p>
            <a:r>
              <a:rPr lang="en-US" baseline="0" dirty="0" smtClean="0"/>
              <a:t>Teachers who have piloted have also scored their own assessment tasks in a double-blind situation so that they cannot tell if the student work is one of their own students (most of the time). One of the attractive features of the initial Gates funded project was the use of teachers as raters.  When teachers are taught to score, that experience sharpens the teacher’s understanding of the item, the scoring process, and the content standards.  More over, when teachers score student taught by others, the teacher might see something in the student’s response that can be used with her/his own student next season.  Some of the early teacher scoring training and scoring of student responses took so long that it was projected that scoring might take days of teacher time.  We have worked to define the assessment tasks (and rubrics) to reduce time to score. This process now takes about one day to complete for any group of teachers.</a:t>
            </a:r>
          </a:p>
          <a:p>
            <a:endParaRPr lang="en-US" baseline="0" dirty="0" smtClean="0"/>
          </a:p>
          <a:p>
            <a:r>
              <a:rPr lang="en-US" baseline="0" dirty="0" smtClean="0"/>
              <a:t>We have field tested dyads that were piloted and revised with teachers who did online training for implementation. Those field test teachers also scored their own students’ work and the work of other students in a scoring event that took only one day to complete. </a:t>
            </a:r>
          </a:p>
          <a:p>
            <a:endParaRPr lang="en-US" baseline="0" dirty="0" smtClean="0"/>
          </a:p>
          <a:p>
            <a:r>
              <a:rPr lang="en-US" baseline="0" dirty="0" smtClean="0"/>
              <a:t>We have developed a set of online professional learning modules to prepare teachers to implement the dyads in their classrooms and we have modified these based on user feedback. We are on our third trial this month.</a:t>
            </a:r>
          </a:p>
          <a:p>
            <a:endParaRPr lang="en-US" baseline="0" dirty="0" smtClean="0"/>
          </a:p>
          <a:p>
            <a:r>
              <a:rPr lang="en-US" baseline="0" dirty="0" smtClean="0"/>
              <a:t>We have collected a lot of very interesting data. We did some experiments. We collected data that should tell us whether it matters if you teach the Learning Task or not. We have collected data to tell us whether it matters if you are trained to score in a face-to-face scenario or online. We have collected data to tell us whether teachers are biased for or against their own students when they score. We are also looking at performance of students on the dyads as compared to their performances on the state end of year assessments. </a:t>
            </a:r>
          </a:p>
          <a:p>
            <a:endParaRPr lang="en-US" baseline="0" dirty="0" smtClean="0"/>
          </a:p>
          <a:p>
            <a:r>
              <a:rPr lang="en-US" baseline="0" dirty="0" smtClean="0"/>
              <a:t>Finally, we are scaling up. We have a model and a vendor who is going to help us implement the scaled-up version of this model. Our plan is to be in full operational mode by spring 2015.</a:t>
            </a:r>
            <a:endParaRPr lang="en-US" dirty="0"/>
          </a:p>
        </p:txBody>
      </p:sp>
      <p:sp>
        <p:nvSpPr>
          <p:cNvPr id="4" name="Slide Number Placeholder 3"/>
          <p:cNvSpPr>
            <a:spLocks noGrp="1"/>
          </p:cNvSpPr>
          <p:nvPr>
            <p:ph type="sldNum" sz="quarter" idx="10"/>
          </p:nvPr>
        </p:nvSpPr>
        <p:spPr/>
        <p:txBody>
          <a:bodyPr/>
          <a:lstStyle/>
          <a:p>
            <a:fld id="{62E366C7-1CE9-4F42-AE88-C4781F677C91}" type="slidenum">
              <a:rPr lang="en-US" smtClean="0"/>
              <a:t>4</a:t>
            </a:fld>
            <a:endParaRPr lang="en-US"/>
          </a:p>
        </p:txBody>
      </p:sp>
    </p:spTree>
    <p:extLst>
      <p:ext uri="{BB962C8B-B14F-4D97-AF65-F5344CB8AC3E}">
        <p14:creationId xmlns:p14="http://schemas.microsoft.com/office/powerpoint/2010/main" val="2134811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5</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6</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7</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8</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043527-8EAB-40B4-A534-3045E607F503}" type="slidenum">
              <a:rPr lang="en-US" smtClean="0"/>
              <a:t>9</a:t>
            </a:fld>
            <a:endParaRPr lang="en-US"/>
          </a:p>
        </p:txBody>
      </p:sp>
    </p:spTree>
    <p:extLst>
      <p:ext uri="{BB962C8B-B14F-4D97-AF65-F5344CB8AC3E}">
        <p14:creationId xmlns:p14="http://schemas.microsoft.com/office/powerpoint/2010/main" val="3002082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Lauren, I moved the text to improve</a:t>
            </a:r>
            <a:r>
              <a:rPr lang="en-US" baseline="0" dirty="0" smtClean="0"/>
              <a:t> the visual.</a:t>
            </a:r>
            <a:endParaRPr lang="en-US" dirty="0"/>
          </a:p>
        </p:txBody>
      </p:sp>
      <p:sp>
        <p:nvSpPr>
          <p:cNvPr id="4" name="Slide Number Placeholder 3"/>
          <p:cNvSpPr>
            <a:spLocks noGrp="1"/>
          </p:cNvSpPr>
          <p:nvPr>
            <p:ph type="sldNum" sz="quarter" idx="10"/>
          </p:nvPr>
        </p:nvSpPr>
        <p:spPr/>
        <p:txBody>
          <a:bodyPr/>
          <a:lstStyle/>
          <a:p>
            <a:fld id="{62E366C7-1CE9-4F42-AE88-C4781F677C91}" type="slidenum">
              <a:rPr lang="en-US" smtClean="0"/>
              <a:t>10</a:t>
            </a:fld>
            <a:endParaRPr lang="en-US"/>
          </a:p>
        </p:txBody>
      </p:sp>
    </p:spTree>
    <p:extLst>
      <p:ext uri="{BB962C8B-B14F-4D97-AF65-F5344CB8AC3E}">
        <p14:creationId xmlns:p14="http://schemas.microsoft.com/office/powerpoint/2010/main" val="3548248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467" y="5514102"/>
            <a:ext cx="7772400" cy="646331"/>
          </a:xfrm>
        </p:spPr>
        <p:txBody>
          <a:bodyPr lIns="0" tIns="0" rIns="0" bIns="0" anchor="b" anchorCtr="0">
            <a:spAutoFit/>
          </a:bodyPr>
          <a:lstStyle>
            <a:lvl1pPr algn="l">
              <a:defRPr sz="4200" b="1">
                <a:solidFill>
                  <a:srgbClr val="C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06467" y="6279478"/>
            <a:ext cx="6400800" cy="430887"/>
          </a:xfrm>
        </p:spPr>
        <p:txBody>
          <a:bodyPr lIns="0" tIns="0" rIns="0" bIns="0" anchor="t" anchorCtr="0">
            <a:sp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descr="ODE_LOGO.jpg"/>
          <p:cNvPicPr>
            <a:picLocks noChangeAspect="1"/>
          </p:cNvPicPr>
          <p:nvPr userDrawn="1"/>
        </p:nvPicPr>
        <p:blipFill>
          <a:blip r:embed="rId2"/>
          <a:stretch>
            <a:fillRect/>
          </a:stretch>
        </p:blipFill>
        <p:spPr>
          <a:xfrm>
            <a:off x="6807267" y="6186917"/>
            <a:ext cx="2012050" cy="369560"/>
          </a:xfrm>
          <a:prstGeom prst="rect">
            <a:avLst/>
          </a:prstGeom>
        </p:spPr>
      </p:pic>
      <p:pic>
        <p:nvPicPr>
          <p:cNvPr id="8" name="Picture 7" descr="PhotoOption3.jpg"/>
          <p:cNvPicPr>
            <a:picLocks noChangeAspect="1"/>
          </p:cNvPicPr>
          <p:nvPr userDrawn="1"/>
        </p:nvPicPr>
        <p:blipFill>
          <a:blip r:embed="rId3"/>
          <a:stretch>
            <a:fillRect/>
          </a:stretch>
        </p:blipFill>
        <p:spPr>
          <a:xfrm>
            <a:off x="0" y="0"/>
            <a:ext cx="9144000" cy="51694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6331"/>
          </a:xfrm>
        </p:spPr>
        <p:txBody>
          <a:bodyPr>
            <a:spAutoFit/>
          </a:bodyPr>
          <a:lstStyle>
            <a:lvl1pPr>
              <a:defRPr sz="4200" b="1">
                <a:solidFill>
                  <a:srgbClr val="CD092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57644"/>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FOOTER-1.jpg"/>
          <p:cNvPicPr>
            <a:picLocks noChangeAspect="1"/>
          </p:cNvPicPr>
          <p:nvPr userDrawn="1"/>
        </p:nvPicPr>
        <p:blipFill>
          <a:blip r:embed="rId2"/>
          <a:stretch>
            <a:fillRect/>
          </a:stretch>
        </p:blipFill>
        <p:spPr>
          <a:xfrm>
            <a:off x="0" y="6378160"/>
            <a:ext cx="9144000" cy="4876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681836"/>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39036"/>
            <a:ext cx="8229600" cy="4525963"/>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200" b="1" kern="1200">
          <a:solidFill>
            <a:srgbClr val="C00000"/>
          </a:solidFill>
          <a:latin typeface="Arial"/>
          <a:ea typeface="+mj-ea"/>
          <a:cs typeface="Arial"/>
        </a:defRPr>
      </a:lvl1pPr>
    </p:titleStyle>
    <p:body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507" y="5081131"/>
            <a:ext cx="7772400" cy="1292662"/>
          </a:xfrm>
        </p:spPr>
        <p:txBody>
          <a:bodyPr/>
          <a:lstStyle/>
          <a:p>
            <a:r>
              <a:rPr lang="en-US" dirty="0" smtClean="0"/>
              <a:t>Curriculum-Embedded Performance Assessment</a:t>
            </a:r>
            <a:endParaRPr lang="en-US" dirty="0"/>
          </a:p>
        </p:txBody>
      </p:sp>
      <p:sp>
        <p:nvSpPr>
          <p:cNvPr id="3" name="Subtitle 2"/>
          <p:cNvSpPr>
            <a:spLocks noGrp="1"/>
          </p:cNvSpPr>
          <p:nvPr>
            <p:ph type="subTitle" idx="1"/>
          </p:nvPr>
        </p:nvSpPr>
        <p:spPr>
          <a:xfrm>
            <a:off x="406467" y="6355678"/>
            <a:ext cx="6400800" cy="430887"/>
          </a:xfrm>
        </p:spPr>
        <p:txBody>
          <a:bodyPr/>
          <a:lstStyle/>
          <a:p>
            <a:r>
              <a:rPr lang="en-US" dirty="0" smtClean="0"/>
              <a:t>Lauren Monowar-Jones	January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Online delivery is a new challenge.</a:t>
            </a:r>
            <a:endParaRPr lang="en-US" b="1" dirty="0" smtClean="0"/>
          </a:p>
          <a:p>
            <a:pPr marL="0" indent="0">
              <a:buNone/>
            </a:pPr>
            <a:endParaRPr lang="en-US" b="1" dirty="0" smtClean="0"/>
          </a:p>
          <a:p>
            <a:pPr marL="0" indent="0">
              <a:buNone/>
            </a:pPr>
            <a:r>
              <a:rPr lang="en-US" dirty="0" smtClean="0"/>
              <a:t>Teaching without knowing all the answers.</a:t>
            </a:r>
          </a:p>
          <a:p>
            <a:pPr marL="0" indent="0">
              <a:buNone/>
            </a:pPr>
            <a:endParaRPr lang="en-US" dirty="0" smtClean="0"/>
          </a:p>
          <a:p>
            <a:pPr marL="0" indent="0">
              <a:buNone/>
            </a:pPr>
            <a:r>
              <a:rPr lang="en-US" dirty="0" smtClean="0"/>
              <a:t>Keeping tasks and goals and rubrics aligned.</a:t>
            </a:r>
            <a:endParaRPr lang="en-US" dirty="0"/>
          </a:p>
        </p:txBody>
      </p:sp>
      <p:cxnSp>
        <p:nvCxnSpPr>
          <p:cNvPr id="4" name="Straight Connector 3"/>
          <p:cNvCxnSpPr/>
          <p:nvPr/>
        </p:nvCxnSpPr>
        <p:spPr bwMode="auto">
          <a:xfrm>
            <a:off x="457200" y="2464376"/>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cxnSp>
        <p:nvCxnSpPr>
          <p:cNvPr id="5" name="Straight Connector 4"/>
          <p:cNvCxnSpPr/>
          <p:nvPr/>
        </p:nvCxnSpPr>
        <p:spPr bwMode="auto">
          <a:xfrm>
            <a:off x="457200" y="3687142"/>
            <a:ext cx="7348136"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Tree>
    <p:extLst>
      <p:ext uri="{BB962C8B-B14F-4D97-AF65-F5344CB8AC3E}">
        <p14:creationId xmlns:p14="http://schemas.microsoft.com/office/powerpoint/2010/main" val="332227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800986" y="1386662"/>
            <a:ext cx="7162800" cy="1447800"/>
          </a:xfrm>
          <a:prstGeom prst="rect">
            <a:avLst/>
          </a:prstGeom>
          <a:gradFill flip="none" rotWithShape="1">
            <a:gsLst>
              <a:gs pos="0">
                <a:schemeClr val="tx1">
                  <a:lumMod val="50000"/>
                  <a:lumOff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5" name="Rectangle 4"/>
          <p:cNvSpPr/>
          <p:nvPr/>
        </p:nvSpPr>
        <p:spPr bwMode="auto">
          <a:xfrm>
            <a:off x="800986" y="2834462"/>
            <a:ext cx="7162800" cy="1371600"/>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6" name="Rectangle 5"/>
          <p:cNvSpPr/>
          <p:nvPr/>
        </p:nvSpPr>
        <p:spPr bwMode="auto">
          <a:xfrm>
            <a:off x="800986" y="4206062"/>
            <a:ext cx="7162800" cy="1447800"/>
          </a:xfrm>
          <a:prstGeom prst="rect">
            <a:avLst/>
          </a:prstGeom>
          <a:gradFill flip="none" rotWithShape="1">
            <a:gsLst>
              <a:gs pos="0">
                <a:schemeClr val="bg1">
                  <a:lumMod val="5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2" name="Title 1"/>
          <p:cNvSpPr>
            <a:spLocks noGrp="1"/>
          </p:cNvSpPr>
          <p:nvPr>
            <p:ph type="title"/>
          </p:nvPr>
        </p:nvSpPr>
        <p:spPr/>
        <p:txBody>
          <a:bodyPr/>
          <a:lstStyle/>
          <a:p>
            <a:pPr algn="ctr"/>
            <a:r>
              <a:rPr lang="en-US" dirty="0" smtClean="0"/>
              <a:t>State Model</a:t>
            </a:r>
            <a:endParaRPr lang="en-US" dirty="0"/>
          </a:p>
        </p:txBody>
      </p:sp>
      <p:sp>
        <p:nvSpPr>
          <p:cNvPr id="3" name="Content Placeholder 2"/>
          <p:cNvSpPr>
            <a:spLocks noGrp="1"/>
          </p:cNvSpPr>
          <p:nvPr>
            <p:ph idx="1"/>
          </p:nvPr>
        </p:nvSpPr>
        <p:spPr>
          <a:xfrm>
            <a:off x="995916" y="1491680"/>
            <a:ext cx="6772940" cy="1160080"/>
          </a:xfrm>
        </p:spPr>
        <p:txBody>
          <a:bodyPr/>
          <a:lstStyle/>
          <a:p>
            <a:pPr marL="0" indent="0">
              <a:buNone/>
            </a:pPr>
            <a:r>
              <a:rPr lang="en-US" dirty="0" smtClean="0"/>
              <a:t>Teachers create Learning Task shells at state summer institutes.</a:t>
            </a:r>
            <a:endParaRPr lang="en-US" dirty="0"/>
          </a:p>
        </p:txBody>
      </p:sp>
      <p:sp>
        <p:nvSpPr>
          <p:cNvPr id="7" name="Content Placeholder 2"/>
          <p:cNvSpPr txBox="1">
            <a:spLocks/>
          </p:cNvSpPr>
          <p:nvPr/>
        </p:nvSpPr>
        <p:spPr>
          <a:xfrm>
            <a:off x="1041990" y="2987040"/>
            <a:ext cx="6726866" cy="1097280"/>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Vendors finish off Learning Tasks and create Assessment Tasks.</a:t>
            </a:r>
            <a:endParaRPr lang="en-US" dirty="0"/>
          </a:p>
        </p:txBody>
      </p:sp>
      <p:sp>
        <p:nvSpPr>
          <p:cNvPr id="8" name="Content Placeholder 2"/>
          <p:cNvSpPr txBox="1">
            <a:spLocks/>
          </p:cNvSpPr>
          <p:nvPr/>
        </p:nvSpPr>
        <p:spPr>
          <a:xfrm>
            <a:off x="1041990" y="4404360"/>
            <a:ext cx="6726866" cy="1051560"/>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Teachers score Assessment Tasks, moderators train.</a:t>
            </a:r>
            <a:endParaRPr lang="en-US" dirty="0"/>
          </a:p>
        </p:txBody>
      </p:sp>
    </p:spTree>
    <p:extLst>
      <p:ext uri="{BB962C8B-B14F-4D97-AF65-F5344CB8AC3E}">
        <p14:creationId xmlns:p14="http://schemas.microsoft.com/office/powerpoint/2010/main" val="1175742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5023" t="5024" r="5025"/>
          <a:stretch/>
        </p:blipFill>
        <p:spPr>
          <a:xfrm>
            <a:off x="0" y="-1"/>
            <a:ext cx="9144000" cy="6392169"/>
          </a:xfrm>
        </p:spPr>
      </p:pic>
      <p:sp>
        <p:nvSpPr>
          <p:cNvPr id="2" name="Title 1"/>
          <p:cNvSpPr>
            <a:spLocks noGrp="1"/>
          </p:cNvSpPr>
          <p:nvPr>
            <p:ph type="title"/>
          </p:nvPr>
        </p:nvSpPr>
        <p:spPr>
          <a:xfrm>
            <a:off x="457200" y="293427"/>
            <a:ext cx="8229600" cy="646331"/>
          </a:xfrm>
        </p:spPr>
        <p:txBody>
          <a:bodyPr/>
          <a:lstStyle/>
          <a:p>
            <a:pPr algn="ctr"/>
            <a:r>
              <a:rPr lang="en-US" dirty="0" smtClean="0">
                <a:solidFill>
                  <a:schemeClr val="bg1"/>
                </a:solidFill>
              </a:rPr>
              <a:t>education.ohio.gov</a:t>
            </a:r>
            <a:endParaRPr lang="en-US" dirty="0">
              <a:solidFill>
                <a:schemeClr val="bg1"/>
              </a:solidFill>
            </a:endParaRPr>
          </a:p>
        </p:txBody>
      </p:sp>
    </p:spTree>
    <p:extLst>
      <p:ext uri="{BB962C8B-B14F-4D97-AF65-F5344CB8AC3E}">
        <p14:creationId xmlns:p14="http://schemas.microsoft.com/office/powerpoint/2010/main" val="304058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6002" y="2675530"/>
            <a:ext cx="1600200" cy="452034"/>
          </a:xfrm>
          <a:prstGeom prst="rect">
            <a:avLst/>
          </a:prstGeom>
        </p:spPr>
      </p:pic>
      <p:pic>
        <p:nvPicPr>
          <p:cNvPr id="9" name="Picture 8" descr="facebook-logo.jpg"/>
          <p:cNvPicPr>
            <a:picLocks noChangeAspect="1"/>
          </p:cNvPicPr>
          <p:nvPr/>
        </p:nvPicPr>
        <p:blipFill>
          <a:blip r:embed="rId3"/>
          <a:stretch>
            <a:fillRect/>
          </a:stretch>
        </p:blipFill>
        <p:spPr>
          <a:xfrm>
            <a:off x="632954" y="1441033"/>
            <a:ext cx="1603248" cy="329184"/>
          </a:xfrm>
          <a:prstGeom prst="rect">
            <a:avLst/>
          </a:prstGeom>
        </p:spPr>
      </p:pic>
      <p:sp>
        <p:nvSpPr>
          <p:cNvPr id="10" name="Rectangle 9"/>
          <p:cNvSpPr/>
          <p:nvPr/>
        </p:nvSpPr>
        <p:spPr>
          <a:xfrm>
            <a:off x="2855695" y="4494210"/>
            <a:ext cx="2854949" cy="492443"/>
          </a:xfrm>
          <a:prstGeom prst="rect">
            <a:avLst/>
          </a:prstGeom>
        </p:spPr>
        <p:txBody>
          <a:bodyPr wrap="none" lIns="0" tIns="0" rIns="0" bIns="0">
            <a:spAutoFit/>
          </a:bodyPr>
          <a:lstStyle/>
          <a:p>
            <a:r>
              <a:rPr lang="en-US" sz="3200" dirty="0" smtClean="0">
                <a:latin typeface="Arial"/>
                <a:cs typeface="Arial"/>
              </a:rPr>
              <a:t>@</a:t>
            </a:r>
            <a:r>
              <a:rPr lang="en-US" sz="3200" dirty="0" err="1" smtClean="0">
                <a:latin typeface="Arial"/>
                <a:cs typeface="Arial"/>
              </a:rPr>
              <a:t>OHEducation</a:t>
            </a:r>
            <a:endParaRPr lang="en-US" sz="3200" dirty="0">
              <a:latin typeface="Arial"/>
              <a:cs typeface="Arial"/>
            </a:endParaRPr>
          </a:p>
        </p:txBody>
      </p:sp>
      <p:sp>
        <p:nvSpPr>
          <p:cNvPr id="11" name="Rectangle 10"/>
          <p:cNvSpPr/>
          <p:nvPr/>
        </p:nvSpPr>
        <p:spPr>
          <a:xfrm>
            <a:off x="2855695" y="2656173"/>
            <a:ext cx="5371663" cy="492443"/>
          </a:xfrm>
          <a:prstGeom prst="rect">
            <a:avLst/>
          </a:prstGeom>
        </p:spPr>
        <p:txBody>
          <a:bodyPr wrap="none" lIns="0" tIns="0" rIns="0" bIns="0">
            <a:spAutoFit/>
          </a:bodyPr>
          <a:lstStyle/>
          <a:p>
            <a:r>
              <a:rPr lang="en-US" sz="3200" dirty="0" err="1" smtClean="0">
                <a:latin typeface="Arial"/>
                <a:cs typeface="Arial"/>
              </a:rPr>
              <a:t>ohio</a:t>
            </a:r>
            <a:r>
              <a:rPr lang="en-US" sz="3200" dirty="0" smtClean="0">
                <a:latin typeface="Arial"/>
                <a:cs typeface="Arial"/>
              </a:rPr>
              <a:t>-department-of-education</a:t>
            </a:r>
          </a:p>
        </p:txBody>
      </p:sp>
      <p:sp>
        <p:nvSpPr>
          <p:cNvPr id="12" name="Rectangle 11"/>
          <p:cNvSpPr/>
          <p:nvPr/>
        </p:nvSpPr>
        <p:spPr>
          <a:xfrm>
            <a:off x="2855695" y="1339441"/>
            <a:ext cx="5238614" cy="984885"/>
          </a:xfrm>
          <a:prstGeom prst="rect">
            <a:avLst/>
          </a:prstGeom>
        </p:spPr>
        <p:txBody>
          <a:bodyPr wrap="none" lIns="0" tIns="0" rIns="0" bIns="0">
            <a:spAutoFit/>
          </a:bodyPr>
          <a:lstStyle/>
          <a:p>
            <a:r>
              <a:rPr lang="en-US" sz="3200" dirty="0" smtClean="0">
                <a:latin typeface="Arial"/>
                <a:cs typeface="Arial"/>
              </a:rPr>
              <a:t>Ohio Families and Education</a:t>
            </a:r>
          </a:p>
          <a:p>
            <a:r>
              <a:rPr lang="en-US" sz="3200" dirty="0" smtClean="0">
                <a:latin typeface="Arial"/>
                <a:cs typeface="Arial"/>
              </a:rPr>
              <a:t>Ohio Teachers’ Homeroom</a:t>
            </a:r>
          </a:p>
        </p:txBody>
      </p:sp>
      <p:sp>
        <p:nvSpPr>
          <p:cNvPr id="13" name="Rectangle 12"/>
          <p:cNvSpPr/>
          <p:nvPr/>
        </p:nvSpPr>
        <p:spPr>
          <a:xfrm>
            <a:off x="2855695" y="5522187"/>
            <a:ext cx="2325317" cy="492443"/>
          </a:xfrm>
          <a:prstGeom prst="rect">
            <a:avLst/>
          </a:prstGeom>
        </p:spPr>
        <p:txBody>
          <a:bodyPr wrap="none" lIns="0" tIns="0" bIns="0">
            <a:spAutoFit/>
          </a:bodyPr>
          <a:lstStyle/>
          <a:p>
            <a:r>
              <a:rPr lang="en-US" sz="3200" dirty="0" err="1" smtClean="0">
                <a:latin typeface="Arial"/>
                <a:cs typeface="Arial"/>
              </a:rPr>
              <a:t>OhioEdDept</a:t>
            </a:r>
            <a:endParaRPr lang="en-US" sz="3200" dirty="0" smtClean="0">
              <a:latin typeface="Arial"/>
              <a:cs typeface="Arial"/>
            </a:endParaRPr>
          </a:p>
        </p:txBody>
      </p:sp>
      <p:sp>
        <p:nvSpPr>
          <p:cNvPr id="14" name="Rectangle 13"/>
          <p:cNvSpPr/>
          <p:nvPr/>
        </p:nvSpPr>
        <p:spPr>
          <a:xfrm>
            <a:off x="2855695" y="3524403"/>
            <a:ext cx="4206280" cy="492443"/>
          </a:xfrm>
          <a:prstGeom prst="rect">
            <a:avLst/>
          </a:prstGeom>
        </p:spPr>
        <p:txBody>
          <a:bodyPr wrap="none" lIns="0" tIns="0" rIns="0" bIns="0">
            <a:spAutoFit/>
          </a:bodyPr>
          <a:lstStyle/>
          <a:p>
            <a:r>
              <a:rPr lang="en-US" sz="3200" dirty="0" err="1" smtClean="0">
                <a:latin typeface="Arial"/>
                <a:cs typeface="Arial"/>
              </a:rPr>
              <a:t>storify.com/ohioEdDept</a:t>
            </a:r>
            <a:endParaRPr lang="en-US" sz="3200" dirty="0" smtClean="0">
              <a:latin typeface="Arial"/>
              <a:cs typeface="Arial"/>
            </a:endParaRPr>
          </a:p>
        </p:txBody>
      </p:sp>
      <p:pic>
        <p:nvPicPr>
          <p:cNvPr id="15" name="Picture 14" descr="facebook-logo.jpg"/>
          <p:cNvPicPr>
            <a:picLocks noChangeAspect="1"/>
          </p:cNvPicPr>
          <p:nvPr/>
        </p:nvPicPr>
        <p:blipFill>
          <a:blip r:embed="rId4"/>
          <a:stretch>
            <a:fillRect/>
          </a:stretch>
        </p:blipFill>
        <p:spPr>
          <a:xfrm>
            <a:off x="636002" y="4590233"/>
            <a:ext cx="1600200" cy="298703"/>
          </a:xfrm>
          <a:prstGeom prst="rect">
            <a:avLst/>
          </a:prstGeom>
        </p:spPr>
      </p:pic>
      <p:pic>
        <p:nvPicPr>
          <p:cNvPr id="17" name="Picture 16" descr="facebook-logo.jpg"/>
          <p:cNvPicPr>
            <a:picLocks noChangeAspect="1"/>
          </p:cNvPicPr>
          <p:nvPr/>
        </p:nvPicPr>
        <p:blipFill>
          <a:blip r:embed="rId5"/>
          <a:stretch>
            <a:fillRect/>
          </a:stretch>
        </p:blipFill>
        <p:spPr>
          <a:xfrm>
            <a:off x="1083597" y="5462783"/>
            <a:ext cx="1152605" cy="457200"/>
          </a:xfrm>
          <a:prstGeom prst="rect">
            <a:avLst/>
          </a:prstGeom>
        </p:spPr>
      </p:pic>
      <p:pic>
        <p:nvPicPr>
          <p:cNvPr id="18" name="Picture 17" descr="facebook-logo.jpg"/>
          <p:cNvPicPr>
            <a:picLocks noChangeAspect="1"/>
          </p:cNvPicPr>
          <p:nvPr/>
        </p:nvPicPr>
        <p:blipFill>
          <a:blip r:embed="rId6"/>
          <a:stretch>
            <a:fillRect/>
          </a:stretch>
        </p:blipFill>
        <p:spPr>
          <a:xfrm>
            <a:off x="624127" y="3581627"/>
            <a:ext cx="1600200" cy="400050"/>
          </a:xfrm>
          <a:prstGeom prst="rect">
            <a:avLst/>
          </a:prstGeom>
        </p:spPr>
      </p:pic>
    </p:spTree>
    <p:extLst>
      <p:ext uri="{BB962C8B-B14F-4D97-AF65-F5344CB8AC3E}">
        <p14:creationId xmlns:p14="http://schemas.microsoft.com/office/powerpoint/2010/main" val="377110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292662"/>
          </a:xfrm>
        </p:spPr>
        <p:txBody>
          <a:bodyPr/>
          <a:lstStyle/>
          <a:p>
            <a:r>
              <a:rPr lang="en-US" dirty="0" smtClean="0"/>
              <a:t>The Ohio Performance Assessment Pilot Project</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1220" y="1866106"/>
            <a:ext cx="3862700" cy="3467894"/>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2860" y="1673662"/>
            <a:ext cx="3583940" cy="38685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 Dyad Learning System</a:t>
            </a:r>
            <a:endParaRPr lang="en-US" dirty="0"/>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l="13285" t="18829" b="9203"/>
          <a:stretch/>
        </p:blipFill>
        <p:spPr>
          <a:xfrm>
            <a:off x="777240" y="1325879"/>
            <a:ext cx="7757160" cy="4828437"/>
          </a:xfrm>
        </p:spPr>
      </p:pic>
    </p:spTree>
    <p:extLst>
      <p:ext uri="{BB962C8B-B14F-4D97-AF65-F5344CB8AC3E}">
        <p14:creationId xmlns:p14="http://schemas.microsoft.com/office/powerpoint/2010/main" val="345165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Pilot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232692"/>
              </p:ext>
            </p:extLst>
          </p:nvPr>
        </p:nvGraphicFramePr>
        <p:xfrm>
          <a:off x="1630680" y="1240155"/>
          <a:ext cx="5852160" cy="5023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023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449782" y="2022432"/>
            <a:ext cx="4969824" cy="3211936"/>
          </a:xfrm>
        </p:spPr>
        <p:txBody>
          <a:bodyPr/>
          <a:lstStyle/>
          <a:p>
            <a:pPr marL="0" indent="0">
              <a:buNone/>
            </a:pPr>
            <a:r>
              <a:rPr lang="en-US" dirty="0" smtClean="0"/>
              <a:t>Face-to-face professional learning is most effective.</a:t>
            </a:r>
          </a:p>
          <a:p>
            <a:pPr marL="0" indent="0">
              <a:buNone/>
            </a:pPr>
            <a:endParaRPr lang="en-US" dirty="0" smtClean="0"/>
          </a:p>
          <a:p>
            <a:pPr marL="0" indent="0">
              <a:buNone/>
            </a:pPr>
            <a:r>
              <a:rPr lang="en-US" dirty="0" smtClean="0"/>
              <a:t>Online professional learning must include group work to be effective.</a:t>
            </a:r>
            <a:endParaRPr lang="en-US" dirty="0"/>
          </a:p>
        </p:txBody>
      </p:sp>
      <p:cxnSp>
        <p:nvCxnSpPr>
          <p:cNvPr id="4" name="Straight Connector 3"/>
          <p:cNvCxnSpPr/>
          <p:nvPr/>
        </p:nvCxnSpPr>
        <p:spPr bwMode="auto">
          <a:xfrm>
            <a:off x="3449782" y="332785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885332" y="708405"/>
            <a:ext cx="2668772" cy="45259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4400" b="1" dirty="0" smtClean="0">
                <a:solidFill>
                  <a:srgbClr val="C00000"/>
                </a:solidFill>
              </a:rPr>
              <a:t>1</a:t>
            </a:r>
            <a:endParaRPr lang="en-US" sz="344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449782" y="2022432"/>
            <a:ext cx="4969824" cy="3211936"/>
          </a:xfrm>
        </p:spPr>
        <p:txBody>
          <a:bodyPr/>
          <a:lstStyle/>
          <a:p>
            <a:pPr marL="0" indent="0">
              <a:buNone/>
            </a:pPr>
            <a:r>
              <a:rPr lang="en-US" dirty="0" smtClean="0"/>
              <a:t>Technology is a big challenge.</a:t>
            </a:r>
          </a:p>
          <a:p>
            <a:pPr marL="0" indent="0">
              <a:buNone/>
            </a:pPr>
            <a:endParaRPr lang="en-US" dirty="0" smtClean="0"/>
          </a:p>
          <a:p>
            <a:pPr marL="0" indent="0">
              <a:buNone/>
            </a:pPr>
            <a:r>
              <a:rPr lang="en-US" dirty="0" smtClean="0"/>
              <a:t>Teachers and technology specialists need to embrace access for all.</a:t>
            </a:r>
            <a:endParaRPr lang="en-US" dirty="0"/>
          </a:p>
        </p:txBody>
      </p:sp>
      <p:cxnSp>
        <p:nvCxnSpPr>
          <p:cNvPr id="4" name="Straight Connector 3"/>
          <p:cNvCxnSpPr/>
          <p:nvPr/>
        </p:nvCxnSpPr>
        <p:spPr bwMode="auto">
          <a:xfrm>
            <a:off x="3449782" y="332785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885332" y="708405"/>
            <a:ext cx="2668772" cy="45259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4400" b="1" dirty="0">
                <a:solidFill>
                  <a:srgbClr val="C00000"/>
                </a:solidFill>
              </a:rPr>
              <a:t>2</a:t>
            </a:r>
          </a:p>
        </p:txBody>
      </p:sp>
    </p:spTree>
    <p:extLst>
      <p:ext uri="{BB962C8B-B14F-4D97-AF65-F5344CB8AC3E}">
        <p14:creationId xmlns:p14="http://schemas.microsoft.com/office/powerpoint/2010/main" val="297559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449782" y="2449152"/>
            <a:ext cx="4969824" cy="2785216"/>
          </a:xfrm>
        </p:spPr>
        <p:txBody>
          <a:bodyPr/>
          <a:lstStyle/>
          <a:p>
            <a:pPr marL="0" indent="0">
              <a:buNone/>
            </a:pPr>
            <a:r>
              <a:rPr lang="en-US" dirty="0" smtClean="0"/>
              <a:t>The light bulb moment</a:t>
            </a:r>
          </a:p>
          <a:p>
            <a:pPr marL="0" indent="0">
              <a:buNone/>
            </a:pPr>
            <a:endParaRPr lang="en-US" dirty="0" smtClean="0"/>
          </a:p>
          <a:p>
            <a:pPr marL="0" indent="0">
              <a:buNone/>
            </a:pPr>
            <a:r>
              <a:rPr lang="en-US" dirty="0" smtClean="0"/>
              <a:t>When teachers score student work, teaching improves . . . quickly.</a:t>
            </a:r>
            <a:endParaRPr lang="en-US" dirty="0"/>
          </a:p>
        </p:txBody>
      </p:sp>
      <p:cxnSp>
        <p:nvCxnSpPr>
          <p:cNvPr id="4" name="Straight Connector 3"/>
          <p:cNvCxnSpPr/>
          <p:nvPr/>
        </p:nvCxnSpPr>
        <p:spPr bwMode="auto">
          <a:xfrm>
            <a:off x="3449782" y="332785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885332" y="708405"/>
            <a:ext cx="2668772" cy="45259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4400" b="1" dirty="0" smtClean="0">
                <a:solidFill>
                  <a:srgbClr val="C00000"/>
                </a:solidFill>
              </a:rPr>
              <a:t>3</a:t>
            </a:r>
            <a:endParaRPr lang="en-US" sz="34400" b="1" dirty="0">
              <a:solidFill>
                <a:srgbClr val="C00000"/>
              </a:solidFill>
            </a:endParaRPr>
          </a:p>
        </p:txBody>
      </p:sp>
    </p:spTree>
    <p:extLst>
      <p:ext uri="{BB962C8B-B14F-4D97-AF65-F5344CB8AC3E}">
        <p14:creationId xmlns:p14="http://schemas.microsoft.com/office/powerpoint/2010/main" val="404679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449782" y="2449152"/>
            <a:ext cx="5099858" cy="2785216"/>
          </a:xfrm>
        </p:spPr>
        <p:txBody>
          <a:bodyPr/>
          <a:lstStyle/>
          <a:p>
            <a:pPr marL="0" indent="0">
              <a:buNone/>
            </a:pPr>
            <a:r>
              <a:rPr lang="en-US" dirty="0" smtClean="0"/>
              <a:t>Students love technology</a:t>
            </a:r>
          </a:p>
          <a:p>
            <a:pPr marL="0" indent="0">
              <a:buNone/>
            </a:pPr>
            <a:endParaRPr lang="en-US" dirty="0" smtClean="0"/>
          </a:p>
          <a:p>
            <a:pPr marL="0" indent="0">
              <a:buNone/>
            </a:pPr>
            <a:r>
              <a:rPr lang="en-US" dirty="0" smtClean="0"/>
              <a:t>Teachers need to learn how to use technology effectively to support learning.</a:t>
            </a:r>
            <a:endParaRPr lang="en-US" dirty="0"/>
          </a:p>
        </p:txBody>
      </p:sp>
      <p:cxnSp>
        <p:nvCxnSpPr>
          <p:cNvPr id="4" name="Straight Connector 3"/>
          <p:cNvCxnSpPr/>
          <p:nvPr/>
        </p:nvCxnSpPr>
        <p:spPr bwMode="auto">
          <a:xfrm>
            <a:off x="3449782" y="332785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885332" y="708405"/>
            <a:ext cx="2668772" cy="45259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4400" b="1" dirty="0">
                <a:solidFill>
                  <a:srgbClr val="C00000"/>
                </a:solidFill>
              </a:rPr>
              <a:t>4</a:t>
            </a:r>
          </a:p>
        </p:txBody>
      </p:sp>
    </p:spTree>
    <p:extLst>
      <p:ext uri="{BB962C8B-B14F-4D97-AF65-F5344CB8AC3E}">
        <p14:creationId xmlns:p14="http://schemas.microsoft.com/office/powerpoint/2010/main" val="2759275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337560" y="1249680"/>
            <a:ext cx="5349240" cy="4800600"/>
          </a:xfrm>
        </p:spPr>
        <p:txBody>
          <a:bodyPr/>
          <a:lstStyle/>
          <a:p>
            <a:pPr marL="0" indent="0">
              <a:buNone/>
            </a:pPr>
            <a:r>
              <a:rPr lang="en-US" dirty="0" smtClean="0"/>
              <a:t>Curriculum-embedded performance assessment </a:t>
            </a:r>
            <a:r>
              <a:rPr lang="en-US" u="sng" dirty="0" smtClean="0"/>
              <a:t>requires</a:t>
            </a:r>
            <a:r>
              <a:rPr lang="en-US" dirty="0" smtClean="0"/>
              <a:t> best practices to be effective.</a:t>
            </a:r>
          </a:p>
          <a:p>
            <a:pPr marL="0" indent="0">
              <a:buNone/>
            </a:pPr>
            <a:endParaRPr lang="en-US" dirty="0" smtClean="0"/>
          </a:p>
          <a:p>
            <a:pPr marL="0" indent="0">
              <a:buNone/>
            </a:pPr>
            <a:r>
              <a:rPr lang="en-US" dirty="0" smtClean="0"/>
              <a:t>Teachers need training that supports using these practices and time to be reflective.</a:t>
            </a:r>
            <a:endParaRPr lang="en-US" dirty="0"/>
          </a:p>
        </p:txBody>
      </p:sp>
      <p:cxnSp>
        <p:nvCxnSpPr>
          <p:cNvPr id="4" name="Straight Connector 3"/>
          <p:cNvCxnSpPr/>
          <p:nvPr/>
        </p:nvCxnSpPr>
        <p:spPr bwMode="auto">
          <a:xfrm>
            <a:off x="3449782" y="3525975"/>
            <a:ext cx="4527054" cy="0"/>
          </a:xfrm>
          <a:prstGeom prst="line">
            <a:avLst/>
          </a:prstGeom>
          <a:solidFill>
            <a:schemeClr val="accent1"/>
          </a:solidFill>
          <a:ln w="63500" cap="flat" cmpd="sng" algn="ctr">
            <a:solidFill>
              <a:srgbClr val="C00000"/>
            </a:solidFill>
            <a:prstDash val="solid"/>
            <a:round/>
            <a:headEnd type="none" w="med" len="med"/>
            <a:tailEnd type="none" w="med" len="med"/>
          </a:ln>
          <a:effectLst/>
          <a:scene3d>
            <a:camera prst="orthographicFront"/>
            <a:lightRig rig="threePt" dir="t"/>
          </a:scene3d>
          <a:sp3d extrusionH="76200" contourW="12700">
            <a:bevelT/>
            <a:extrusionClr>
              <a:srgbClr val="C00000"/>
            </a:extrusionClr>
            <a:contourClr>
              <a:srgbClr val="C00000"/>
            </a:contourClr>
          </a:sp3d>
        </p:spPr>
      </p:cxnSp>
      <p:sp>
        <p:nvSpPr>
          <p:cNvPr id="5" name="Content Placeholder 2"/>
          <p:cNvSpPr txBox="1">
            <a:spLocks/>
          </p:cNvSpPr>
          <p:nvPr/>
        </p:nvSpPr>
        <p:spPr>
          <a:xfrm>
            <a:off x="885332" y="708405"/>
            <a:ext cx="2668772" cy="4525963"/>
          </a:xfrm>
          <a:prstGeom prst="rect">
            <a:avLst/>
          </a:prstGeom>
        </p:spPr>
        <p:txBody>
          <a:bodyPr vert="horz" lIns="0" tIns="0" rIns="0" bIns="0" rtlCol="0" anchor="t" anchorCtr="0">
            <a:noAutofit/>
          </a:bodyPr>
          <a:lstStyle>
            <a:lvl1pPr marL="227013" indent="-227013"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571500" indent="-225425" algn="l" defTabSz="457200" rtl="0" eaLnBrk="1" latinLnBrk="0" hangingPunct="1">
              <a:spcBef>
                <a:spcPct val="20000"/>
              </a:spcBef>
              <a:buFont typeface="Arial"/>
              <a:buChar char="–"/>
              <a:defRPr sz="3200" kern="1200">
                <a:solidFill>
                  <a:schemeClr val="tx1"/>
                </a:solidFill>
                <a:latin typeface="Arial"/>
                <a:ea typeface="+mn-ea"/>
                <a:cs typeface="Arial"/>
              </a:defRPr>
            </a:lvl2pPr>
            <a:lvl3pPr marL="1025525" indent="-228600" algn="l" defTabSz="457200" rtl="0" eaLnBrk="1" latinLnBrk="0" hangingPunct="1">
              <a:spcBef>
                <a:spcPct val="20000"/>
              </a:spcBef>
              <a:buFont typeface="Arial"/>
              <a:buChar char="•"/>
              <a:defRPr sz="3200" kern="1200">
                <a:solidFill>
                  <a:schemeClr val="tx1"/>
                </a:solidFill>
                <a:latin typeface="Arial"/>
                <a:ea typeface="+mn-ea"/>
                <a:cs typeface="Arial"/>
              </a:defRPr>
            </a:lvl3pPr>
            <a:lvl4pPr marL="1490663" indent="-228600" algn="l" defTabSz="457200" rtl="0" eaLnBrk="1" latinLnBrk="0" hangingPunct="1">
              <a:spcBef>
                <a:spcPct val="20000"/>
              </a:spcBef>
              <a:buFont typeface="Arial"/>
              <a:buChar char="–"/>
              <a:defRPr sz="3200" kern="1200">
                <a:solidFill>
                  <a:schemeClr val="tx1"/>
                </a:solidFill>
                <a:latin typeface="Arial"/>
                <a:ea typeface="+mn-ea"/>
                <a:cs typeface="Arial"/>
              </a:defRPr>
            </a:lvl4pPr>
            <a:lvl5pPr marL="1947863" indent="-228600" algn="l" defTabSz="457200" rtl="0" eaLnBrk="1" latinLnBrk="0" hangingPunct="1">
              <a:spcBef>
                <a:spcPct val="20000"/>
              </a:spcBef>
              <a:buFont typeface="Arial"/>
              <a:buChar char="»"/>
              <a:defRPr sz="3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34400" b="1" dirty="0">
                <a:solidFill>
                  <a:srgbClr val="C00000"/>
                </a:solidFill>
              </a:rPr>
              <a:t>5</a:t>
            </a:r>
          </a:p>
        </p:txBody>
      </p:sp>
    </p:spTree>
    <p:extLst>
      <p:ext uri="{BB962C8B-B14F-4D97-AF65-F5344CB8AC3E}">
        <p14:creationId xmlns:p14="http://schemas.microsoft.com/office/powerpoint/2010/main" val="4168623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5B1FABC32805468FE9B806B792CFE9" ma:contentTypeVersion="1" ma:contentTypeDescription="Create a new document." ma:contentTypeScope="" ma:versionID="7816300b107979b0377c2283553afb8e">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B9C593-109B-4DA0-B408-CBCB46915D68}">
  <ds:schemaRefs>
    <ds:schemaRef ds:uri="http://purl.org/dc/elements/1.1/"/>
    <ds:schemaRef ds:uri="http://www.w3.org/XML/1998/namespace"/>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8FBA3398-A6DC-4184-BBB4-5C0FEF228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C4C707-7296-4919-80FB-05ADACFDBF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455</TotalTime>
  <Words>1173</Words>
  <Application>Microsoft Office PowerPoint</Application>
  <PresentationFormat>On-screen Show (4:3)</PresentationFormat>
  <Paragraphs>103</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Curriculum-Embedded Performance Assessment</vt:lpstr>
      <vt:lpstr>The Ohio Performance Assessment Pilot Project</vt:lpstr>
      <vt:lpstr>The Task Dyad Learning System</vt:lpstr>
      <vt:lpstr>The Pilot</vt:lpstr>
      <vt:lpstr>Lessons Learned</vt:lpstr>
      <vt:lpstr>Lessons Learned</vt:lpstr>
      <vt:lpstr>Lessons Learned</vt:lpstr>
      <vt:lpstr>Lessons Learned</vt:lpstr>
      <vt:lpstr>Lessons Learned</vt:lpstr>
      <vt:lpstr>Challenges</vt:lpstr>
      <vt:lpstr>State Model</vt:lpstr>
      <vt:lpstr>education.ohio.gov</vt:lpstr>
      <vt:lpstr>Social Media</vt:lpstr>
    </vt:vector>
  </TitlesOfParts>
  <Company>Sanger &amp; Eby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Ramous</dc:creator>
  <cp:lastModifiedBy>Mariana Haynes</cp:lastModifiedBy>
  <cp:revision>28</cp:revision>
  <dcterms:created xsi:type="dcterms:W3CDTF">2013-05-22T22:41:28Z</dcterms:created>
  <dcterms:modified xsi:type="dcterms:W3CDTF">2014-01-09T20:59:37Z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0x010100205B1FABC32805468FE9B806B792CFE9</vt:lpwstr>
  </property>
</Properties>
</file>