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  <p:sldMasterId id="2147483670" r:id="rId3"/>
  </p:sldMasterIdLst>
  <p:notesMasterIdLst>
    <p:notesMasterId r:id="rId17"/>
  </p:notesMasterIdLst>
  <p:handoutMasterIdLst>
    <p:handoutMasterId r:id="rId18"/>
  </p:handoutMasterIdLst>
  <p:sldIdLst>
    <p:sldId id="301" r:id="rId4"/>
    <p:sldId id="306" r:id="rId5"/>
    <p:sldId id="267" r:id="rId6"/>
    <p:sldId id="305" r:id="rId7"/>
    <p:sldId id="303" r:id="rId8"/>
    <p:sldId id="304" r:id="rId9"/>
    <p:sldId id="294" r:id="rId10"/>
    <p:sldId id="292" r:id="rId11"/>
    <p:sldId id="283" r:id="rId12"/>
    <p:sldId id="299" r:id="rId13"/>
    <p:sldId id="298" r:id="rId14"/>
    <p:sldId id="300" r:id="rId15"/>
    <p:sldId id="296" r:id="rId16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0E"/>
    <a:srgbClr val="F38807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6270" autoAdjust="0"/>
  </p:normalViewPr>
  <p:slideViewPr>
    <p:cSldViewPr>
      <p:cViewPr>
        <p:scale>
          <a:sx n="100" d="100"/>
          <a:sy n="100" d="100"/>
        </p:scale>
        <p:origin x="-201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57738-3354-4249-BA32-07CED9EC9B28}" type="doc">
      <dgm:prSet loTypeId="urn:microsoft.com/office/officeart/2005/8/layout/lProcess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EB0FAE-6A52-430D-804A-B8F83F8963E6}">
      <dgm:prSet phldrT="[Text]" custT="1"/>
      <dgm:spPr/>
      <dgm:t>
        <a:bodyPr/>
        <a:lstStyle/>
        <a:p>
          <a:r>
            <a:rPr lang="en-US" sz="2400" dirty="0" smtClean="0"/>
            <a:t>Community Outreach</a:t>
          </a:r>
          <a:endParaRPr lang="en-US" sz="2400" dirty="0"/>
        </a:p>
      </dgm:t>
    </dgm:pt>
    <dgm:pt modelId="{50F277D8-6E8E-47AC-89F5-EA43B02E12B8}" type="parTrans" cxnId="{3159E503-C14D-4CEB-8B1A-CAE4529560EF}">
      <dgm:prSet/>
      <dgm:spPr/>
      <dgm:t>
        <a:bodyPr/>
        <a:lstStyle/>
        <a:p>
          <a:endParaRPr lang="en-US"/>
        </a:p>
      </dgm:t>
    </dgm:pt>
    <dgm:pt modelId="{8E860CB8-F964-48F2-A8E1-8523D2B76FB2}" type="sibTrans" cxnId="{3159E503-C14D-4CEB-8B1A-CAE4529560EF}">
      <dgm:prSet/>
      <dgm:spPr/>
      <dgm:t>
        <a:bodyPr/>
        <a:lstStyle/>
        <a:p>
          <a:endParaRPr lang="en-US"/>
        </a:p>
      </dgm:t>
    </dgm:pt>
    <dgm:pt modelId="{F58B453D-DD03-4296-981F-6AD9B7DA6EF4}">
      <dgm:prSet phldrT="[Text]" custT="1"/>
      <dgm:spPr/>
      <dgm:t>
        <a:bodyPr/>
        <a:lstStyle/>
        <a:p>
          <a:r>
            <a:rPr lang="en-US" sz="2000" dirty="0" smtClean="0"/>
            <a:t>Tech Showcase</a:t>
          </a:r>
          <a:endParaRPr lang="en-US" sz="2000" dirty="0"/>
        </a:p>
      </dgm:t>
    </dgm:pt>
    <dgm:pt modelId="{BE519621-136D-425D-B686-DC232770D409}" type="parTrans" cxnId="{76F83BB6-3FA6-4B41-877A-52980E6E25EA}">
      <dgm:prSet/>
      <dgm:spPr/>
      <dgm:t>
        <a:bodyPr/>
        <a:lstStyle/>
        <a:p>
          <a:endParaRPr lang="en-US"/>
        </a:p>
      </dgm:t>
    </dgm:pt>
    <dgm:pt modelId="{A7637DD3-8647-44BC-BCA6-81D9A8EA2244}" type="sibTrans" cxnId="{76F83BB6-3FA6-4B41-877A-52980E6E25EA}">
      <dgm:prSet/>
      <dgm:spPr/>
      <dgm:t>
        <a:bodyPr/>
        <a:lstStyle/>
        <a:p>
          <a:endParaRPr lang="en-US"/>
        </a:p>
      </dgm:t>
    </dgm:pt>
    <dgm:pt modelId="{FF8FB925-8F01-450A-B463-992D0819BC13}">
      <dgm:prSet phldrT="[Text]" custT="1"/>
      <dgm:spPr/>
      <dgm:t>
        <a:bodyPr/>
        <a:lstStyle/>
        <a:p>
          <a:r>
            <a:rPr lang="en-US" sz="2400" dirty="0" smtClean="0"/>
            <a:t>Tours</a:t>
          </a:r>
          <a:endParaRPr lang="en-US" sz="2400" dirty="0"/>
        </a:p>
      </dgm:t>
    </dgm:pt>
    <dgm:pt modelId="{FA092A9A-72A7-4D3B-8DAD-9579A9EE4A04}" type="parTrans" cxnId="{FBFE0AE9-C208-4087-8381-46CFED174542}">
      <dgm:prSet/>
      <dgm:spPr/>
      <dgm:t>
        <a:bodyPr/>
        <a:lstStyle/>
        <a:p>
          <a:endParaRPr lang="en-US"/>
        </a:p>
      </dgm:t>
    </dgm:pt>
    <dgm:pt modelId="{552C174D-75DA-47C1-9250-CC9A2DD0A02A}" type="sibTrans" cxnId="{FBFE0AE9-C208-4087-8381-46CFED174542}">
      <dgm:prSet/>
      <dgm:spPr/>
      <dgm:t>
        <a:bodyPr/>
        <a:lstStyle/>
        <a:p>
          <a:endParaRPr lang="en-US"/>
        </a:p>
      </dgm:t>
    </dgm:pt>
    <dgm:pt modelId="{F543E747-8A83-4634-93F7-41327D642047}">
      <dgm:prSet phldrT="[Text]" custT="1"/>
      <dgm:spPr/>
      <dgm:t>
        <a:bodyPr/>
        <a:lstStyle/>
        <a:p>
          <a:r>
            <a:rPr lang="en-US" sz="2400" dirty="0" smtClean="0"/>
            <a:t>Let Students Lead</a:t>
          </a:r>
          <a:endParaRPr lang="en-US" sz="2400" dirty="0"/>
        </a:p>
      </dgm:t>
    </dgm:pt>
    <dgm:pt modelId="{A21836BE-410D-45C9-B743-BB61CB424A37}" type="parTrans" cxnId="{32BEC139-2B78-431C-A851-6F8842A47F21}">
      <dgm:prSet/>
      <dgm:spPr/>
      <dgm:t>
        <a:bodyPr/>
        <a:lstStyle/>
        <a:p>
          <a:endParaRPr lang="en-US"/>
        </a:p>
      </dgm:t>
    </dgm:pt>
    <dgm:pt modelId="{80183877-2D85-4D9E-B18F-9670D794FD17}" type="sibTrans" cxnId="{32BEC139-2B78-431C-A851-6F8842A47F21}">
      <dgm:prSet/>
      <dgm:spPr/>
      <dgm:t>
        <a:bodyPr/>
        <a:lstStyle/>
        <a:p>
          <a:endParaRPr lang="en-US"/>
        </a:p>
      </dgm:t>
    </dgm:pt>
    <dgm:pt modelId="{59FEF00F-E2F1-432B-A9D7-F769EC0D41C2}">
      <dgm:prSet phldrT="[Text]" custT="1"/>
      <dgm:spPr/>
      <dgm:t>
        <a:bodyPr/>
        <a:lstStyle/>
        <a:p>
          <a:r>
            <a:rPr lang="en-US" sz="1600" dirty="0" smtClean="0"/>
            <a:t>Student-created videos</a:t>
          </a:r>
          <a:endParaRPr lang="en-US" sz="1600" dirty="0"/>
        </a:p>
      </dgm:t>
    </dgm:pt>
    <dgm:pt modelId="{C3F68ADA-54D8-4062-89CB-E148A4C80F6A}" type="parTrans" cxnId="{E1862225-D085-4EA7-999F-9A2F7A376FA6}">
      <dgm:prSet/>
      <dgm:spPr/>
      <dgm:t>
        <a:bodyPr/>
        <a:lstStyle/>
        <a:p>
          <a:endParaRPr lang="en-US"/>
        </a:p>
      </dgm:t>
    </dgm:pt>
    <dgm:pt modelId="{8BA345DB-55F8-4767-955D-AF10700FF5F8}" type="sibTrans" cxnId="{E1862225-D085-4EA7-999F-9A2F7A376FA6}">
      <dgm:prSet/>
      <dgm:spPr/>
      <dgm:t>
        <a:bodyPr/>
        <a:lstStyle/>
        <a:p>
          <a:endParaRPr lang="en-US"/>
        </a:p>
      </dgm:t>
    </dgm:pt>
    <dgm:pt modelId="{EFA8BD31-C9EF-40BD-A3BF-E6260AAB0A09}">
      <dgm:prSet phldrT="[Text]" custT="1"/>
      <dgm:spPr/>
      <dgm:t>
        <a:bodyPr/>
        <a:lstStyle/>
        <a:p>
          <a:r>
            <a:rPr lang="en-US" sz="1400" dirty="0" smtClean="0"/>
            <a:t>Survey students on preferred learning modes</a:t>
          </a:r>
          <a:endParaRPr lang="en-US" sz="1400" dirty="0"/>
        </a:p>
      </dgm:t>
    </dgm:pt>
    <dgm:pt modelId="{BD8270E6-89D0-415B-9C83-E5CF06164639}" type="parTrans" cxnId="{05FD40DE-F48B-486A-B133-F5D510EF6037}">
      <dgm:prSet/>
      <dgm:spPr/>
      <dgm:t>
        <a:bodyPr/>
        <a:lstStyle/>
        <a:p>
          <a:endParaRPr lang="en-US"/>
        </a:p>
      </dgm:t>
    </dgm:pt>
    <dgm:pt modelId="{CB8D71BC-9A31-4D82-A44B-FFB36044AEF7}" type="sibTrans" cxnId="{05FD40DE-F48B-486A-B133-F5D510EF6037}">
      <dgm:prSet/>
      <dgm:spPr/>
      <dgm:t>
        <a:bodyPr/>
        <a:lstStyle/>
        <a:p>
          <a:endParaRPr lang="en-US"/>
        </a:p>
      </dgm:t>
    </dgm:pt>
    <dgm:pt modelId="{4314F0D5-A1C7-4024-BC03-B6712C3ADA66}">
      <dgm:prSet phldrT="[Text]" custT="1"/>
      <dgm:spPr/>
      <dgm:t>
        <a:bodyPr/>
        <a:lstStyle/>
        <a:p>
          <a:r>
            <a:rPr lang="en-US" sz="2400" dirty="0" smtClean="0"/>
            <a:t>Connect!</a:t>
          </a:r>
          <a:endParaRPr lang="en-US" sz="2400" dirty="0"/>
        </a:p>
      </dgm:t>
    </dgm:pt>
    <dgm:pt modelId="{085A1839-2E5F-4B45-B0B5-74C78650DF2F}" type="parTrans" cxnId="{8F4B73B9-2992-401C-B283-2D03E74C9F56}">
      <dgm:prSet/>
      <dgm:spPr/>
      <dgm:t>
        <a:bodyPr/>
        <a:lstStyle/>
        <a:p>
          <a:endParaRPr lang="en-US"/>
        </a:p>
      </dgm:t>
    </dgm:pt>
    <dgm:pt modelId="{54280439-6DDF-4BE0-A9A8-D8EFCD67D34F}" type="sibTrans" cxnId="{8F4B73B9-2992-401C-B283-2D03E74C9F56}">
      <dgm:prSet/>
      <dgm:spPr/>
      <dgm:t>
        <a:bodyPr/>
        <a:lstStyle/>
        <a:p>
          <a:endParaRPr lang="en-US"/>
        </a:p>
      </dgm:t>
    </dgm:pt>
    <dgm:pt modelId="{BB406A0B-4E2D-4BF7-8E80-1BF03BE7E612}">
      <dgm:prSet phldrT="[Text]" custT="1"/>
      <dgm:spPr/>
      <dgm:t>
        <a:bodyPr/>
        <a:lstStyle/>
        <a:p>
          <a:r>
            <a:rPr lang="en-US" sz="2000" dirty="0" smtClean="0"/>
            <a:t>Twitter Chat</a:t>
          </a:r>
          <a:endParaRPr lang="en-US" sz="2000" dirty="0"/>
        </a:p>
      </dgm:t>
    </dgm:pt>
    <dgm:pt modelId="{99236CC0-F3B0-4D08-B10C-193874588C70}" type="parTrans" cxnId="{C52B9A3C-2BC7-424C-B750-4239D396060C}">
      <dgm:prSet/>
      <dgm:spPr/>
      <dgm:t>
        <a:bodyPr/>
        <a:lstStyle/>
        <a:p>
          <a:endParaRPr lang="en-US"/>
        </a:p>
      </dgm:t>
    </dgm:pt>
    <dgm:pt modelId="{860DA1EA-2639-4DB2-A3B4-76F5F75C983B}" type="sibTrans" cxnId="{C52B9A3C-2BC7-424C-B750-4239D396060C}">
      <dgm:prSet/>
      <dgm:spPr/>
      <dgm:t>
        <a:bodyPr/>
        <a:lstStyle/>
        <a:p>
          <a:endParaRPr lang="en-US"/>
        </a:p>
      </dgm:t>
    </dgm:pt>
    <dgm:pt modelId="{0EB3278C-41A0-4B92-AA76-E9499425A2B1}">
      <dgm:prSet phldrT="[Text]" custT="1"/>
      <dgm:spPr/>
      <dgm:t>
        <a:bodyPr/>
        <a:lstStyle/>
        <a:p>
          <a:r>
            <a:rPr lang="en-US" sz="2000" dirty="0" smtClean="0"/>
            <a:t>Skype Chat</a:t>
          </a:r>
          <a:endParaRPr lang="en-US" sz="2000" dirty="0"/>
        </a:p>
      </dgm:t>
    </dgm:pt>
    <dgm:pt modelId="{54D0543C-86F7-401F-9516-F71FC7CF532A}" type="parTrans" cxnId="{A2CC7518-0371-4F6D-A305-1FE259850B3A}">
      <dgm:prSet/>
      <dgm:spPr/>
      <dgm:t>
        <a:bodyPr/>
        <a:lstStyle/>
        <a:p>
          <a:endParaRPr lang="en-US"/>
        </a:p>
      </dgm:t>
    </dgm:pt>
    <dgm:pt modelId="{108B5458-6899-4A6F-85D3-0D640338A4F8}" type="sibTrans" cxnId="{A2CC7518-0371-4F6D-A305-1FE259850B3A}">
      <dgm:prSet/>
      <dgm:spPr/>
      <dgm:t>
        <a:bodyPr/>
        <a:lstStyle/>
        <a:p>
          <a:endParaRPr lang="en-US"/>
        </a:p>
      </dgm:t>
    </dgm:pt>
    <dgm:pt modelId="{892E7520-FB8A-4926-A140-263AC987E3FC}">
      <dgm:prSet phldrT="[Text]" custT="1"/>
      <dgm:spPr/>
      <dgm:t>
        <a:bodyPr/>
        <a:lstStyle/>
        <a:p>
          <a:r>
            <a:rPr lang="en-US" sz="1800" dirty="0" smtClean="0"/>
            <a:t>Try Something New</a:t>
          </a:r>
          <a:endParaRPr lang="en-US" sz="1800" dirty="0"/>
        </a:p>
      </dgm:t>
    </dgm:pt>
    <dgm:pt modelId="{52A7FC9C-6086-4DCE-935F-6962D7ECCA17}" type="parTrans" cxnId="{6292A861-45DB-4233-9FA2-412A6094CF58}">
      <dgm:prSet/>
      <dgm:spPr/>
      <dgm:t>
        <a:bodyPr/>
        <a:lstStyle/>
        <a:p>
          <a:endParaRPr lang="en-US"/>
        </a:p>
      </dgm:t>
    </dgm:pt>
    <dgm:pt modelId="{B19DF467-DC2D-4406-ACBE-1DE0F7C7B3F2}" type="sibTrans" cxnId="{6292A861-45DB-4233-9FA2-412A6094CF58}">
      <dgm:prSet/>
      <dgm:spPr/>
      <dgm:t>
        <a:bodyPr/>
        <a:lstStyle/>
        <a:p>
          <a:endParaRPr lang="en-US"/>
        </a:p>
      </dgm:t>
    </dgm:pt>
    <dgm:pt modelId="{7AFA699F-8579-4392-9438-04B3879BB2BF}">
      <dgm:prSet phldrT="[Text]" custT="1"/>
      <dgm:spPr/>
      <dgm:t>
        <a:bodyPr/>
        <a:lstStyle/>
        <a:p>
          <a:r>
            <a:rPr lang="en-US" sz="1400" dirty="0" smtClean="0"/>
            <a:t>Student Demonstrations</a:t>
          </a:r>
          <a:endParaRPr lang="en-US" sz="1400" dirty="0"/>
        </a:p>
      </dgm:t>
    </dgm:pt>
    <dgm:pt modelId="{F7E32288-BD04-4693-82F7-A3D8706B01B5}" type="parTrans" cxnId="{41FDE7E5-4046-49E4-BB81-1D46FF61CF46}">
      <dgm:prSet/>
      <dgm:spPr/>
      <dgm:t>
        <a:bodyPr/>
        <a:lstStyle/>
        <a:p>
          <a:endParaRPr lang="en-US"/>
        </a:p>
      </dgm:t>
    </dgm:pt>
    <dgm:pt modelId="{58FE5E8A-066E-4AE7-9EFD-28BACBF41D48}" type="sibTrans" cxnId="{41FDE7E5-4046-49E4-BB81-1D46FF61CF46}">
      <dgm:prSet/>
      <dgm:spPr/>
      <dgm:t>
        <a:bodyPr/>
        <a:lstStyle/>
        <a:p>
          <a:endParaRPr lang="en-US"/>
        </a:p>
      </dgm:t>
    </dgm:pt>
    <dgm:pt modelId="{734C7990-C207-40E4-8F37-0E399A233EC5}">
      <dgm:prSet phldrT="[Text]" custT="1"/>
      <dgm:spPr/>
      <dgm:t>
        <a:bodyPr/>
        <a:lstStyle/>
        <a:p>
          <a:r>
            <a:rPr lang="en-US" sz="2400" dirty="0" smtClean="0"/>
            <a:t>Support Your Teachers</a:t>
          </a:r>
          <a:endParaRPr lang="en-US" sz="2400" dirty="0"/>
        </a:p>
      </dgm:t>
    </dgm:pt>
    <dgm:pt modelId="{24B861A4-33D8-4D30-A15C-835428D10E65}" type="parTrans" cxnId="{E02C4CC1-52CE-407A-B44A-22A95329F3FE}">
      <dgm:prSet/>
      <dgm:spPr/>
      <dgm:t>
        <a:bodyPr/>
        <a:lstStyle/>
        <a:p>
          <a:endParaRPr lang="en-US"/>
        </a:p>
      </dgm:t>
    </dgm:pt>
    <dgm:pt modelId="{97FC2E6E-0DED-4F24-99A0-967D2002F5BE}" type="sibTrans" cxnId="{E02C4CC1-52CE-407A-B44A-22A95329F3FE}">
      <dgm:prSet/>
      <dgm:spPr/>
      <dgm:t>
        <a:bodyPr/>
        <a:lstStyle/>
        <a:p>
          <a:endParaRPr lang="en-US"/>
        </a:p>
      </dgm:t>
    </dgm:pt>
    <dgm:pt modelId="{EE7EBB20-947D-47F4-B898-A899086DA610}">
      <dgm:prSet phldrT="[Text]" custT="1"/>
      <dgm:spPr/>
      <dgm:t>
        <a:bodyPr/>
        <a:lstStyle/>
        <a:p>
          <a:r>
            <a:rPr lang="en-US" sz="1600" dirty="0" smtClean="0"/>
            <a:t>Teacher-led “</a:t>
          </a:r>
          <a:r>
            <a:rPr lang="en-US" sz="1600" dirty="0" err="1" smtClean="0"/>
            <a:t>Appy</a:t>
          </a:r>
          <a:r>
            <a:rPr lang="en-US" sz="1600" dirty="0" smtClean="0"/>
            <a:t>” Party</a:t>
          </a:r>
          <a:endParaRPr lang="en-US" sz="1600" dirty="0"/>
        </a:p>
      </dgm:t>
    </dgm:pt>
    <dgm:pt modelId="{853B085C-B1D2-4EF7-A890-98B3DBE81F17}" type="parTrans" cxnId="{91E8ADF9-B1FE-4C6D-889A-3B38EC444029}">
      <dgm:prSet/>
      <dgm:spPr/>
      <dgm:t>
        <a:bodyPr/>
        <a:lstStyle/>
        <a:p>
          <a:endParaRPr lang="en-US"/>
        </a:p>
      </dgm:t>
    </dgm:pt>
    <dgm:pt modelId="{4FF53783-DA73-414B-9814-5FEC943B23E9}" type="sibTrans" cxnId="{91E8ADF9-B1FE-4C6D-889A-3B38EC444029}">
      <dgm:prSet/>
      <dgm:spPr/>
      <dgm:t>
        <a:bodyPr/>
        <a:lstStyle/>
        <a:p>
          <a:endParaRPr lang="en-US"/>
        </a:p>
      </dgm:t>
    </dgm:pt>
    <dgm:pt modelId="{41807FEC-28C6-48C3-B836-B198A0D61787}">
      <dgm:prSet phldrT="[Text]" custT="1"/>
      <dgm:spPr/>
      <dgm:t>
        <a:bodyPr/>
        <a:lstStyle/>
        <a:p>
          <a:r>
            <a:rPr lang="en-US" sz="2000" dirty="0" smtClean="0"/>
            <a:t>Google Hangout</a:t>
          </a:r>
          <a:endParaRPr lang="en-US" sz="2000" dirty="0"/>
        </a:p>
      </dgm:t>
    </dgm:pt>
    <dgm:pt modelId="{C051780A-38BC-47E2-B018-06042ADE040F}" type="parTrans" cxnId="{A9C8A51A-7620-4EC4-8F86-86B2F454C78D}">
      <dgm:prSet/>
      <dgm:spPr/>
      <dgm:t>
        <a:bodyPr/>
        <a:lstStyle/>
        <a:p>
          <a:endParaRPr lang="en-US"/>
        </a:p>
      </dgm:t>
    </dgm:pt>
    <dgm:pt modelId="{661C737F-0C81-4BD8-B9AA-3EF083C0E1AE}" type="sibTrans" cxnId="{A9C8A51A-7620-4EC4-8F86-86B2F454C78D}">
      <dgm:prSet/>
      <dgm:spPr/>
      <dgm:t>
        <a:bodyPr/>
        <a:lstStyle/>
        <a:p>
          <a:endParaRPr lang="en-US"/>
        </a:p>
      </dgm:t>
    </dgm:pt>
    <dgm:pt modelId="{2CB17464-F808-4142-BF35-C7284888923C}">
      <dgm:prSet phldrT="[Text]" custT="1"/>
      <dgm:spPr/>
      <dgm:t>
        <a:bodyPr/>
        <a:lstStyle/>
        <a:p>
          <a:r>
            <a:rPr lang="en-US" sz="1800" dirty="0" smtClean="0"/>
            <a:t>Digital Literacy Workshop</a:t>
          </a:r>
          <a:endParaRPr lang="en-US" sz="1800" dirty="0"/>
        </a:p>
      </dgm:t>
    </dgm:pt>
    <dgm:pt modelId="{DC124EE6-6AB5-4571-ACA6-48FBA844825F}" type="parTrans" cxnId="{097AD1C9-DDBC-48B2-8BFC-A6E1501BA1FE}">
      <dgm:prSet/>
      <dgm:spPr/>
      <dgm:t>
        <a:bodyPr/>
        <a:lstStyle/>
        <a:p>
          <a:endParaRPr lang="en-US"/>
        </a:p>
      </dgm:t>
    </dgm:pt>
    <dgm:pt modelId="{59CAD10D-9569-4F48-8786-1EACA40BC22B}" type="sibTrans" cxnId="{097AD1C9-DDBC-48B2-8BFC-A6E1501BA1FE}">
      <dgm:prSet/>
      <dgm:spPr/>
      <dgm:t>
        <a:bodyPr/>
        <a:lstStyle/>
        <a:p>
          <a:endParaRPr lang="en-US"/>
        </a:p>
      </dgm:t>
    </dgm:pt>
    <dgm:pt modelId="{C8715169-1037-4BDF-8565-9BE94F4EB8B1}">
      <dgm:prSet phldrT="[Text]" custT="1"/>
      <dgm:spPr/>
      <dgm:t>
        <a:bodyPr/>
        <a:lstStyle/>
        <a:p>
          <a:r>
            <a:rPr lang="en-US" sz="2400" dirty="0" smtClean="0"/>
            <a:t>Shift Learning</a:t>
          </a:r>
          <a:endParaRPr lang="en-US" sz="2400" dirty="0"/>
        </a:p>
      </dgm:t>
    </dgm:pt>
    <dgm:pt modelId="{86B0FC5B-2F3E-42BC-962B-B324B684A9DE}" type="parTrans" cxnId="{3080F355-791F-4C47-BAA0-07BC4668216F}">
      <dgm:prSet/>
      <dgm:spPr/>
      <dgm:t>
        <a:bodyPr/>
        <a:lstStyle/>
        <a:p>
          <a:endParaRPr lang="en-US"/>
        </a:p>
      </dgm:t>
    </dgm:pt>
    <dgm:pt modelId="{F99E991E-0795-4333-A0C7-E49B86CD9114}" type="sibTrans" cxnId="{3080F355-791F-4C47-BAA0-07BC4668216F}">
      <dgm:prSet/>
      <dgm:spPr/>
      <dgm:t>
        <a:bodyPr/>
        <a:lstStyle/>
        <a:p>
          <a:endParaRPr lang="en-US"/>
        </a:p>
      </dgm:t>
    </dgm:pt>
    <dgm:pt modelId="{AA8D9318-18D3-436B-8EC5-4EE0DEC92EE4}">
      <dgm:prSet phldrT="[Text]" custT="1"/>
      <dgm:spPr/>
      <dgm:t>
        <a:bodyPr/>
        <a:lstStyle/>
        <a:p>
          <a:r>
            <a:rPr lang="en-US" sz="1600" dirty="0" smtClean="0"/>
            <a:t>Project-Based Learning Challenge</a:t>
          </a:r>
          <a:endParaRPr lang="en-US" sz="1600" dirty="0"/>
        </a:p>
      </dgm:t>
    </dgm:pt>
    <dgm:pt modelId="{AE43F73E-5D30-481F-8BE8-40AD5D04CF2D}" type="parTrans" cxnId="{698A1553-2BF4-4BAC-BA02-4FF44515949D}">
      <dgm:prSet/>
      <dgm:spPr/>
      <dgm:t>
        <a:bodyPr/>
        <a:lstStyle/>
        <a:p>
          <a:endParaRPr lang="en-US"/>
        </a:p>
      </dgm:t>
    </dgm:pt>
    <dgm:pt modelId="{41DAEFDA-5DBA-4C19-BB04-7F217DB1288F}" type="sibTrans" cxnId="{698A1553-2BF4-4BAC-BA02-4FF44515949D}">
      <dgm:prSet/>
      <dgm:spPr/>
      <dgm:t>
        <a:bodyPr/>
        <a:lstStyle/>
        <a:p>
          <a:endParaRPr lang="en-US"/>
        </a:p>
      </dgm:t>
    </dgm:pt>
    <dgm:pt modelId="{581E5231-A027-4BB8-936D-FED878FF4C98}">
      <dgm:prSet phldrT="[Text]" custT="1"/>
      <dgm:spPr/>
      <dgm:t>
        <a:bodyPr/>
        <a:lstStyle/>
        <a:p>
          <a:r>
            <a:rPr lang="en-US" sz="1600" dirty="0" smtClean="0"/>
            <a:t>Students Hand Out Awards</a:t>
          </a:r>
          <a:endParaRPr lang="en-US" sz="1600" dirty="0"/>
        </a:p>
      </dgm:t>
    </dgm:pt>
    <dgm:pt modelId="{7ABA5D97-293A-442F-AC25-B619961B08DD}" type="parTrans" cxnId="{9B61DCF2-2D01-41F3-9B22-72E4DC6E3596}">
      <dgm:prSet/>
      <dgm:spPr/>
      <dgm:t>
        <a:bodyPr/>
        <a:lstStyle/>
        <a:p>
          <a:endParaRPr lang="en-US"/>
        </a:p>
      </dgm:t>
    </dgm:pt>
    <dgm:pt modelId="{51D51F52-130C-450D-92E4-B23A0C570315}" type="sibTrans" cxnId="{9B61DCF2-2D01-41F3-9B22-72E4DC6E3596}">
      <dgm:prSet/>
      <dgm:spPr/>
      <dgm:t>
        <a:bodyPr/>
        <a:lstStyle/>
        <a:p>
          <a:endParaRPr lang="en-US"/>
        </a:p>
      </dgm:t>
    </dgm:pt>
    <dgm:pt modelId="{5B9DFE42-C840-432E-8A2C-F8C4F015A661}">
      <dgm:prSet phldrT="[Text]" custT="1"/>
      <dgm:spPr/>
      <dgm:t>
        <a:bodyPr/>
        <a:lstStyle/>
        <a:p>
          <a:r>
            <a:rPr lang="en-US" sz="1800" dirty="0" smtClean="0"/>
            <a:t>Afterschool Programs</a:t>
          </a:r>
          <a:endParaRPr lang="en-US" sz="1800" dirty="0"/>
        </a:p>
      </dgm:t>
    </dgm:pt>
    <dgm:pt modelId="{8D7D4F33-6393-4373-901B-1296FB0F46E0}" type="parTrans" cxnId="{F745B172-AA78-4EDC-9DDF-F4189C7983F4}">
      <dgm:prSet/>
      <dgm:spPr/>
      <dgm:t>
        <a:bodyPr/>
        <a:lstStyle/>
        <a:p>
          <a:endParaRPr lang="en-US"/>
        </a:p>
      </dgm:t>
    </dgm:pt>
    <dgm:pt modelId="{C527ADA5-1BA7-4454-ADC7-5A548F673F93}" type="sibTrans" cxnId="{F745B172-AA78-4EDC-9DDF-F4189C7983F4}">
      <dgm:prSet/>
      <dgm:spPr/>
      <dgm:t>
        <a:bodyPr/>
        <a:lstStyle/>
        <a:p>
          <a:endParaRPr lang="en-US"/>
        </a:p>
      </dgm:t>
    </dgm:pt>
    <dgm:pt modelId="{483A8B46-5CB0-4FC6-9175-590731BB8CD4}">
      <dgm:prSet phldrT="[Text]" custT="1"/>
      <dgm:spPr/>
      <dgm:t>
        <a:bodyPr/>
        <a:lstStyle/>
        <a:p>
          <a:r>
            <a:rPr lang="en-US" sz="1600" dirty="0" smtClean="0"/>
            <a:t>Student-created content</a:t>
          </a:r>
          <a:endParaRPr lang="en-US" sz="1600" dirty="0"/>
        </a:p>
      </dgm:t>
    </dgm:pt>
    <dgm:pt modelId="{F8B27017-BD09-4FC0-987F-C83056BE4D02}" type="parTrans" cxnId="{C682C26C-2893-4CB7-B802-11BA459C14F2}">
      <dgm:prSet/>
      <dgm:spPr/>
      <dgm:t>
        <a:bodyPr/>
        <a:lstStyle/>
        <a:p>
          <a:endParaRPr lang="en-US"/>
        </a:p>
      </dgm:t>
    </dgm:pt>
    <dgm:pt modelId="{A810C16E-774B-4773-9A34-7A8D5E842BFB}" type="sibTrans" cxnId="{C682C26C-2893-4CB7-B802-11BA459C14F2}">
      <dgm:prSet/>
      <dgm:spPr/>
      <dgm:t>
        <a:bodyPr/>
        <a:lstStyle/>
        <a:p>
          <a:endParaRPr lang="en-US"/>
        </a:p>
      </dgm:t>
    </dgm:pt>
    <dgm:pt modelId="{7265A937-5245-49C8-A32D-641431D6CBA0}">
      <dgm:prSet phldrT="[Text]" custT="1"/>
      <dgm:spPr/>
      <dgm:t>
        <a:bodyPr/>
        <a:lstStyle/>
        <a:p>
          <a:r>
            <a:rPr lang="en-US" sz="1600" dirty="0" smtClean="0"/>
            <a:t>Take an Online Course</a:t>
          </a:r>
          <a:endParaRPr lang="en-US" sz="1600" dirty="0"/>
        </a:p>
      </dgm:t>
    </dgm:pt>
    <dgm:pt modelId="{52CBA0A1-C9AC-4011-A648-74B93945B6AC}" type="parTrans" cxnId="{56A5222C-6F32-4398-87D2-D296CFD5CF7E}">
      <dgm:prSet/>
      <dgm:spPr/>
      <dgm:t>
        <a:bodyPr/>
        <a:lstStyle/>
        <a:p>
          <a:endParaRPr lang="en-US"/>
        </a:p>
      </dgm:t>
    </dgm:pt>
    <dgm:pt modelId="{665625CD-AB56-4CF7-9425-9277B0762779}" type="sibTrans" cxnId="{56A5222C-6F32-4398-87D2-D296CFD5CF7E}">
      <dgm:prSet/>
      <dgm:spPr/>
      <dgm:t>
        <a:bodyPr/>
        <a:lstStyle/>
        <a:p>
          <a:endParaRPr lang="en-US"/>
        </a:p>
      </dgm:t>
    </dgm:pt>
    <dgm:pt modelId="{8EB9CF9A-8954-4318-90A3-4B2B77EA78E2}">
      <dgm:prSet phldrT="[Text]" custT="1"/>
      <dgm:spPr/>
      <dgm:t>
        <a:bodyPr/>
        <a:lstStyle/>
        <a:p>
          <a:r>
            <a:rPr lang="en-US" sz="1400" dirty="0" smtClean="0"/>
            <a:t>Visit other classrooms/sites</a:t>
          </a:r>
          <a:endParaRPr lang="en-US" sz="1400" dirty="0"/>
        </a:p>
      </dgm:t>
    </dgm:pt>
    <dgm:pt modelId="{BFC9CF45-6922-41B0-BA14-75B0C29F45CE}" type="parTrans" cxnId="{4274FA67-0486-476E-AF56-E13C754FCFE2}">
      <dgm:prSet/>
      <dgm:spPr/>
      <dgm:t>
        <a:bodyPr/>
        <a:lstStyle/>
        <a:p>
          <a:endParaRPr lang="en-US"/>
        </a:p>
      </dgm:t>
    </dgm:pt>
    <dgm:pt modelId="{6C8311B2-4B2C-4869-9933-AAAC5FC35913}" type="sibTrans" cxnId="{4274FA67-0486-476E-AF56-E13C754FCFE2}">
      <dgm:prSet/>
      <dgm:spPr/>
      <dgm:t>
        <a:bodyPr/>
        <a:lstStyle/>
        <a:p>
          <a:endParaRPr lang="en-US"/>
        </a:p>
      </dgm:t>
    </dgm:pt>
    <dgm:pt modelId="{9C3A9847-BC1D-4CB2-815C-36636C6374BE}">
      <dgm:prSet phldrT="[Text]" custT="1"/>
      <dgm:spPr/>
      <dgm:t>
        <a:bodyPr/>
        <a:lstStyle/>
        <a:p>
          <a:r>
            <a:rPr lang="en-US" sz="1800" dirty="0" smtClean="0"/>
            <a:t>Flip Class For a Day</a:t>
          </a:r>
          <a:endParaRPr lang="en-US" sz="1800" dirty="0"/>
        </a:p>
      </dgm:t>
    </dgm:pt>
    <dgm:pt modelId="{B972C83B-E970-40F8-9942-1AE7547554D7}" type="parTrans" cxnId="{DB3B28EE-D300-4C73-AAF0-3F9332972A24}">
      <dgm:prSet/>
      <dgm:spPr/>
      <dgm:t>
        <a:bodyPr/>
        <a:lstStyle/>
        <a:p>
          <a:endParaRPr lang="en-US"/>
        </a:p>
      </dgm:t>
    </dgm:pt>
    <dgm:pt modelId="{69340675-B3C5-446F-950C-08648C20CFDA}" type="sibTrans" cxnId="{DB3B28EE-D300-4C73-AAF0-3F9332972A24}">
      <dgm:prSet/>
      <dgm:spPr/>
      <dgm:t>
        <a:bodyPr/>
        <a:lstStyle/>
        <a:p>
          <a:endParaRPr lang="en-US"/>
        </a:p>
      </dgm:t>
    </dgm:pt>
    <dgm:pt modelId="{19FF17EC-8BD7-4FE9-BD13-A34842412AE5}">
      <dgm:prSet phldrT="[Text]" custT="1"/>
      <dgm:spPr/>
      <dgm:t>
        <a:bodyPr/>
        <a:lstStyle/>
        <a:p>
          <a:r>
            <a:rPr lang="en-US" sz="1600" dirty="0" smtClean="0"/>
            <a:t>Visit State Capitol or School Board</a:t>
          </a:r>
          <a:endParaRPr lang="en-US" sz="1600" dirty="0"/>
        </a:p>
      </dgm:t>
    </dgm:pt>
    <dgm:pt modelId="{1C25C81D-0FE0-412E-BA84-B2F66D7571EC}" type="parTrans" cxnId="{B6BCDCB8-29ED-4488-8A98-C095138805C0}">
      <dgm:prSet/>
      <dgm:spPr/>
      <dgm:t>
        <a:bodyPr/>
        <a:lstStyle/>
        <a:p>
          <a:endParaRPr lang="en-US"/>
        </a:p>
      </dgm:t>
    </dgm:pt>
    <dgm:pt modelId="{534F0441-8E86-44E3-9FEA-10F419D480C1}" type="sibTrans" cxnId="{B6BCDCB8-29ED-4488-8A98-C095138805C0}">
      <dgm:prSet/>
      <dgm:spPr/>
      <dgm:t>
        <a:bodyPr/>
        <a:lstStyle/>
        <a:p>
          <a:endParaRPr lang="en-US"/>
        </a:p>
      </dgm:t>
    </dgm:pt>
    <dgm:pt modelId="{B1D7C314-EC7A-4F10-8E09-F3E26F5741BC}" type="pres">
      <dgm:prSet presAssocID="{84957738-3354-4249-BA32-07CED9EC9B2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6AF99-E0D5-4FDF-B70F-5022D6C0AE4C}" type="pres">
      <dgm:prSet presAssocID="{31EB0FAE-6A52-430D-804A-B8F83F8963E6}" presName="compNode" presStyleCnt="0"/>
      <dgm:spPr/>
    </dgm:pt>
    <dgm:pt modelId="{EA1FBBEE-1C66-4AEC-B8C0-39769109A2FC}" type="pres">
      <dgm:prSet presAssocID="{31EB0FAE-6A52-430D-804A-B8F83F8963E6}" presName="aNode" presStyleLbl="bgShp" presStyleIdx="0" presStyleCnt="5"/>
      <dgm:spPr/>
      <dgm:t>
        <a:bodyPr/>
        <a:lstStyle/>
        <a:p>
          <a:endParaRPr lang="en-US"/>
        </a:p>
      </dgm:t>
    </dgm:pt>
    <dgm:pt modelId="{2445B25E-C8AD-479B-B7DF-7AE280295832}" type="pres">
      <dgm:prSet presAssocID="{31EB0FAE-6A52-430D-804A-B8F83F8963E6}" presName="textNode" presStyleLbl="bgShp" presStyleIdx="0" presStyleCnt="5"/>
      <dgm:spPr/>
      <dgm:t>
        <a:bodyPr/>
        <a:lstStyle/>
        <a:p>
          <a:endParaRPr lang="en-US"/>
        </a:p>
      </dgm:t>
    </dgm:pt>
    <dgm:pt modelId="{00956293-CAC2-4D99-924D-9273FCD0D302}" type="pres">
      <dgm:prSet presAssocID="{31EB0FAE-6A52-430D-804A-B8F83F8963E6}" presName="compChildNode" presStyleCnt="0"/>
      <dgm:spPr/>
    </dgm:pt>
    <dgm:pt modelId="{1D631CCB-DFE6-4C83-96BC-2EB2F2AFDBCC}" type="pres">
      <dgm:prSet presAssocID="{31EB0FAE-6A52-430D-804A-B8F83F8963E6}" presName="theInnerList" presStyleCnt="0"/>
      <dgm:spPr/>
    </dgm:pt>
    <dgm:pt modelId="{4A7F70BF-5E21-4922-BD56-AF981516A8AE}" type="pres">
      <dgm:prSet presAssocID="{F58B453D-DD03-4296-981F-6AD9B7DA6EF4}" presName="childNode" presStyleLbl="node1" presStyleIdx="0" presStyleCnt="19" custScaleY="960382" custLinFactNeighborX="232" custLinFactNeighborY="-4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E6A7E-8DF0-4D32-949F-CFD74920CA4A}" type="pres">
      <dgm:prSet presAssocID="{F58B453D-DD03-4296-981F-6AD9B7DA6EF4}" presName="aSpace2" presStyleCnt="0"/>
      <dgm:spPr/>
    </dgm:pt>
    <dgm:pt modelId="{3C8D2DB5-D60D-46FF-950A-F423988F56B1}" type="pres">
      <dgm:prSet presAssocID="{FF8FB925-8F01-450A-B463-992D0819BC13}" presName="childNode" presStyleLbl="node1" presStyleIdx="1" presStyleCnt="19" custScaleY="746585" custLinFactNeighborX="232" custLinFactNeighborY="38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A946B-5E3E-40F0-AADF-CB99D9ED7328}" type="pres">
      <dgm:prSet presAssocID="{FF8FB925-8F01-450A-B463-992D0819BC13}" presName="aSpace2" presStyleCnt="0"/>
      <dgm:spPr/>
    </dgm:pt>
    <dgm:pt modelId="{ED1B2B52-9210-4CC6-8E97-4B3F79E0A851}" type="pres">
      <dgm:prSet presAssocID="{2CB17464-F808-4142-BF35-C7284888923C}" presName="childNode" presStyleLbl="node1" presStyleIdx="2" presStyleCnt="19" custScaleY="769752" custLinFactY="100000" custLinFactNeighborX="232" custLinFactNeighborY="138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CC6D6-706B-4D7A-91B5-72DE1495EA01}" type="pres">
      <dgm:prSet presAssocID="{2CB17464-F808-4142-BF35-C7284888923C}" presName="aSpace2" presStyleCnt="0"/>
      <dgm:spPr/>
    </dgm:pt>
    <dgm:pt modelId="{B478D322-38B0-4390-9E24-2A72AA693FAA}" type="pres">
      <dgm:prSet presAssocID="{19FF17EC-8BD7-4FE9-BD13-A34842412AE5}" presName="childNode" presStyleLbl="node1" presStyleIdx="3" presStyleCnt="19" custScaleY="772601" custLinFactY="150692" custLinFactNeighborX="23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9997A-229B-4A73-B43B-89E9FCE2F66C}" type="pres">
      <dgm:prSet presAssocID="{31EB0FAE-6A52-430D-804A-B8F83F8963E6}" presName="aSpace" presStyleCnt="0"/>
      <dgm:spPr/>
    </dgm:pt>
    <dgm:pt modelId="{4A146854-302B-4CB1-A965-C36B62A0B598}" type="pres">
      <dgm:prSet presAssocID="{F543E747-8A83-4634-93F7-41327D642047}" presName="compNode" presStyleCnt="0"/>
      <dgm:spPr/>
    </dgm:pt>
    <dgm:pt modelId="{03B22852-DF6E-468D-A1DA-E6577E0A6A90}" type="pres">
      <dgm:prSet presAssocID="{F543E747-8A83-4634-93F7-41327D642047}" presName="aNode" presStyleLbl="bgShp" presStyleIdx="1" presStyleCnt="5"/>
      <dgm:spPr/>
      <dgm:t>
        <a:bodyPr/>
        <a:lstStyle/>
        <a:p>
          <a:endParaRPr lang="en-US"/>
        </a:p>
      </dgm:t>
    </dgm:pt>
    <dgm:pt modelId="{920E6994-DFE8-4A16-9A5E-2B9F27069E19}" type="pres">
      <dgm:prSet presAssocID="{F543E747-8A83-4634-93F7-41327D642047}" presName="textNode" presStyleLbl="bgShp" presStyleIdx="1" presStyleCnt="5"/>
      <dgm:spPr/>
      <dgm:t>
        <a:bodyPr/>
        <a:lstStyle/>
        <a:p>
          <a:endParaRPr lang="en-US"/>
        </a:p>
      </dgm:t>
    </dgm:pt>
    <dgm:pt modelId="{1E97C179-FADE-424B-9ECF-061FC1505A8C}" type="pres">
      <dgm:prSet presAssocID="{F543E747-8A83-4634-93F7-41327D642047}" presName="compChildNode" presStyleCnt="0"/>
      <dgm:spPr/>
    </dgm:pt>
    <dgm:pt modelId="{37343668-3F2A-4D33-A4BC-93C1654966FF}" type="pres">
      <dgm:prSet presAssocID="{F543E747-8A83-4634-93F7-41327D642047}" presName="theInnerList" presStyleCnt="0"/>
      <dgm:spPr/>
    </dgm:pt>
    <dgm:pt modelId="{EAE26AD9-9300-471D-B43A-CFBC33801CE4}" type="pres">
      <dgm:prSet presAssocID="{59FEF00F-E2F1-432B-A9D7-F769EC0D41C2}" presName="childNode" presStyleLbl="node1" presStyleIdx="4" presStyleCnt="19" custScaleY="2000000" custLinFactY="-364673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1C3F3-3D80-4E24-81B6-D6410C1FED70}" type="pres">
      <dgm:prSet presAssocID="{59FEF00F-E2F1-432B-A9D7-F769EC0D41C2}" presName="aSpace2" presStyleCnt="0"/>
      <dgm:spPr/>
    </dgm:pt>
    <dgm:pt modelId="{3A9FCCCD-A721-4428-85CF-C3599178E4DA}" type="pres">
      <dgm:prSet presAssocID="{EFA8BD31-C9EF-40BD-A3BF-E6260AAB0A09}" presName="childNode" presStyleLbl="node1" presStyleIdx="5" presStyleCnt="19" custScaleY="2000000" custLinFactY="-200000" custLinFactNeighborY="-226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9196F-2311-4A13-AA9F-2A86CA41F81F}" type="pres">
      <dgm:prSet presAssocID="{EFA8BD31-C9EF-40BD-A3BF-E6260AAB0A09}" presName="aSpace2" presStyleCnt="0"/>
      <dgm:spPr/>
    </dgm:pt>
    <dgm:pt modelId="{8003641A-3742-40CB-85D6-FB58A994EC01}" type="pres">
      <dgm:prSet presAssocID="{7AFA699F-8579-4392-9438-04B3879BB2BF}" presName="childNode" presStyleLbl="node1" presStyleIdx="6" presStyleCnt="19" custScaleY="2000000" custLinFactY="-373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58700-0A58-4892-9AD8-CE48C9F5D647}" type="pres">
      <dgm:prSet presAssocID="{7AFA699F-8579-4392-9438-04B3879BB2BF}" presName="aSpace2" presStyleCnt="0"/>
      <dgm:spPr/>
    </dgm:pt>
    <dgm:pt modelId="{65365A7C-F784-4219-B23E-F50243D31685}" type="pres">
      <dgm:prSet presAssocID="{581E5231-A027-4BB8-936D-FED878FF4C98}" presName="childNode" presStyleLbl="node1" presStyleIdx="7" presStyleCnt="19" custScaleY="2000000" custLinFactNeighborY="59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E0DEC-A632-4A5A-8DAA-866A964140F9}" type="pres">
      <dgm:prSet presAssocID="{581E5231-A027-4BB8-936D-FED878FF4C98}" presName="aSpace2" presStyleCnt="0"/>
      <dgm:spPr/>
    </dgm:pt>
    <dgm:pt modelId="{3E67B32F-9BCA-4BA3-9E94-5268AF8E789D}" type="pres">
      <dgm:prSet presAssocID="{483A8B46-5CB0-4FC6-9175-590731BB8CD4}" presName="childNode" presStyleLbl="node1" presStyleIdx="8" presStyleCnt="19" custScaleY="2000000" custLinFactY="200000" custLinFactNeighborY="204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6CE7C-34DB-40B4-A673-38BE7DD191D0}" type="pres">
      <dgm:prSet presAssocID="{F543E747-8A83-4634-93F7-41327D642047}" presName="aSpace" presStyleCnt="0"/>
      <dgm:spPr/>
    </dgm:pt>
    <dgm:pt modelId="{AE6E46CF-AD5D-4146-8AE1-D8006CFE2AC5}" type="pres">
      <dgm:prSet presAssocID="{4314F0D5-A1C7-4024-BC03-B6712C3ADA66}" presName="compNode" presStyleCnt="0"/>
      <dgm:spPr/>
    </dgm:pt>
    <dgm:pt modelId="{627D2B9A-4B52-456D-B61F-F4B502FE7DDB}" type="pres">
      <dgm:prSet presAssocID="{4314F0D5-A1C7-4024-BC03-B6712C3ADA66}" presName="aNode" presStyleLbl="bgShp" presStyleIdx="2" presStyleCnt="5"/>
      <dgm:spPr/>
      <dgm:t>
        <a:bodyPr/>
        <a:lstStyle/>
        <a:p>
          <a:endParaRPr lang="en-US"/>
        </a:p>
      </dgm:t>
    </dgm:pt>
    <dgm:pt modelId="{7C90C511-4D25-423F-9C66-7E687D52D77F}" type="pres">
      <dgm:prSet presAssocID="{4314F0D5-A1C7-4024-BC03-B6712C3ADA66}" presName="textNode" presStyleLbl="bgShp" presStyleIdx="2" presStyleCnt="5"/>
      <dgm:spPr/>
      <dgm:t>
        <a:bodyPr/>
        <a:lstStyle/>
        <a:p>
          <a:endParaRPr lang="en-US"/>
        </a:p>
      </dgm:t>
    </dgm:pt>
    <dgm:pt modelId="{347B563A-7BE6-4C43-8E7D-032E3DB595A5}" type="pres">
      <dgm:prSet presAssocID="{4314F0D5-A1C7-4024-BC03-B6712C3ADA66}" presName="compChildNode" presStyleCnt="0"/>
      <dgm:spPr/>
    </dgm:pt>
    <dgm:pt modelId="{E5299926-02D5-4BCA-8C1E-E53F5BDBCFA0}" type="pres">
      <dgm:prSet presAssocID="{4314F0D5-A1C7-4024-BC03-B6712C3ADA66}" presName="theInnerList" presStyleCnt="0"/>
      <dgm:spPr/>
    </dgm:pt>
    <dgm:pt modelId="{23ABB70A-9D36-4353-B841-CB43CA350B62}" type="pres">
      <dgm:prSet presAssocID="{BB406A0B-4E2D-4BF7-8E80-1BF03BE7E612}" presName="childNode" presStyleLbl="node1" presStyleIdx="9" presStyleCnt="19" custScaleY="2000000" custLinFactY="-476829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1249F-D511-4DFC-930A-213BF332EF62}" type="pres">
      <dgm:prSet presAssocID="{BB406A0B-4E2D-4BF7-8E80-1BF03BE7E612}" presName="aSpace2" presStyleCnt="0"/>
      <dgm:spPr/>
    </dgm:pt>
    <dgm:pt modelId="{F3F7FB58-0BCA-4223-B470-84E86E172FA8}" type="pres">
      <dgm:prSet presAssocID="{0EB3278C-41A0-4B92-AA76-E9499425A2B1}" presName="childNode" presStyleLbl="node1" presStyleIdx="10" presStyleCnt="19" custScaleY="2000000" custLinFactY="-200000" custLinFactNeighborY="-275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60487-FC9C-4346-8471-793033D66AA6}" type="pres">
      <dgm:prSet presAssocID="{0EB3278C-41A0-4B92-AA76-E9499425A2B1}" presName="aSpace2" presStyleCnt="0"/>
      <dgm:spPr/>
    </dgm:pt>
    <dgm:pt modelId="{ABF9EC6A-5BC4-4B5C-BD69-A25D329DE1C8}" type="pres">
      <dgm:prSet presAssocID="{41807FEC-28C6-48C3-B836-B198A0D61787}" presName="childNode" presStyleLbl="node1" presStyleIdx="11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2703-9839-46D7-AF85-EA1F423173F0}" type="pres">
      <dgm:prSet presAssocID="{4314F0D5-A1C7-4024-BC03-B6712C3ADA66}" presName="aSpace" presStyleCnt="0"/>
      <dgm:spPr/>
    </dgm:pt>
    <dgm:pt modelId="{348360CA-296F-4657-88A4-AA603B69CB5E}" type="pres">
      <dgm:prSet presAssocID="{734C7990-C207-40E4-8F37-0E399A233EC5}" presName="compNode" presStyleCnt="0"/>
      <dgm:spPr/>
    </dgm:pt>
    <dgm:pt modelId="{E2050EE1-8B7F-4FFE-A1D2-9F459A32AA69}" type="pres">
      <dgm:prSet presAssocID="{734C7990-C207-40E4-8F37-0E399A233EC5}" presName="aNode" presStyleLbl="bgShp" presStyleIdx="3" presStyleCnt="5"/>
      <dgm:spPr/>
      <dgm:t>
        <a:bodyPr/>
        <a:lstStyle/>
        <a:p>
          <a:endParaRPr lang="en-US"/>
        </a:p>
      </dgm:t>
    </dgm:pt>
    <dgm:pt modelId="{E0FAFB98-B32F-4FDF-ABBB-FF0D4B92B620}" type="pres">
      <dgm:prSet presAssocID="{734C7990-C207-40E4-8F37-0E399A233EC5}" presName="textNode" presStyleLbl="bgShp" presStyleIdx="3" presStyleCnt="5"/>
      <dgm:spPr/>
      <dgm:t>
        <a:bodyPr/>
        <a:lstStyle/>
        <a:p>
          <a:endParaRPr lang="en-US"/>
        </a:p>
      </dgm:t>
    </dgm:pt>
    <dgm:pt modelId="{D850820B-98BF-42AE-BC8C-2126F8F283D8}" type="pres">
      <dgm:prSet presAssocID="{734C7990-C207-40E4-8F37-0E399A233EC5}" presName="compChildNode" presStyleCnt="0"/>
      <dgm:spPr/>
    </dgm:pt>
    <dgm:pt modelId="{23EB942C-A43B-468B-91BD-AC8C9401C055}" type="pres">
      <dgm:prSet presAssocID="{734C7990-C207-40E4-8F37-0E399A233EC5}" presName="theInnerList" presStyleCnt="0"/>
      <dgm:spPr/>
    </dgm:pt>
    <dgm:pt modelId="{D1CC9F0E-B28B-4032-8811-07B2D4A5DD85}" type="pres">
      <dgm:prSet presAssocID="{EE7EBB20-947D-47F4-B898-A899086DA610}" presName="childNode" presStyleLbl="node1" presStyleIdx="12" presStyleCnt="19" custScaleY="2000000" custLinFactY="-253378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77770-2C8A-43D1-9463-FC990A80F585}" type="pres">
      <dgm:prSet presAssocID="{EE7EBB20-947D-47F4-B898-A899086DA610}" presName="aSpace2" presStyleCnt="0"/>
      <dgm:spPr/>
    </dgm:pt>
    <dgm:pt modelId="{4F6D0952-A94E-410A-A525-56FD872DD302}" type="pres">
      <dgm:prSet presAssocID="{892E7520-FB8A-4926-A140-263AC987E3FC}" presName="childNode" presStyleLbl="node1" presStyleIdx="13" presStyleCnt="19" custScaleY="2000000" custLinFactY="-100000" custLinFactNeighborY="-181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A4675-FA22-434C-9737-B5FC1C8ADFC0}" type="pres">
      <dgm:prSet presAssocID="{892E7520-FB8A-4926-A140-263AC987E3FC}" presName="aSpace2" presStyleCnt="0"/>
      <dgm:spPr/>
    </dgm:pt>
    <dgm:pt modelId="{78ACD390-8EB4-4F6E-BAC3-EC6B342CC0D4}" type="pres">
      <dgm:prSet presAssocID="{7265A937-5245-49C8-A32D-641431D6CBA0}" presName="childNode" presStyleLbl="node1" presStyleIdx="14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84A22-886D-42CE-9789-A6B88FFD900B}" type="pres">
      <dgm:prSet presAssocID="{7265A937-5245-49C8-A32D-641431D6CBA0}" presName="aSpace2" presStyleCnt="0"/>
      <dgm:spPr/>
    </dgm:pt>
    <dgm:pt modelId="{F9E03B3B-5BE7-4B79-94D9-9C0C4DB0250B}" type="pres">
      <dgm:prSet presAssocID="{8EB9CF9A-8954-4318-90A3-4B2B77EA78E2}" presName="childNode" presStyleLbl="node1" presStyleIdx="15" presStyleCnt="19" custScaleY="2000000" custLinFactY="141717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810E4-2F04-4F2B-B26E-C25989488D00}" type="pres">
      <dgm:prSet presAssocID="{734C7990-C207-40E4-8F37-0E399A233EC5}" presName="aSpace" presStyleCnt="0"/>
      <dgm:spPr/>
    </dgm:pt>
    <dgm:pt modelId="{FD1A411E-B029-418B-8F8E-9EE4E4229043}" type="pres">
      <dgm:prSet presAssocID="{C8715169-1037-4BDF-8565-9BE94F4EB8B1}" presName="compNode" presStyleCnt="0"/>
      <dgm:spPr/>
    </dgm:pt>
    <dgm:pt modelId="{16E04750-B361-4C81-B0C9-D72B1BA35BAA}" type="pres">
      <dgm:prSet presAssocID="{C8715169-1037-4BDF-8565-9BE94F4EB8B1}" presName="aNode" presStyleLbl="bgShp" presStyleIdx="4" presStyleCnt="5"/>
      <dgm:spPr/>
      <dgm:t>
        <a:bodyPr/>
        <a:lstStyle/>
        <a:p>
          <a:endParaRPr lang="en-US"/>
        </a:p>
      </dgm:t>
    </dgm:pt>
    <dgm:pt modelId="{0FCD86F3-E92D-42B2-8266-56F0B055CC6E}" type="pres">
      <dgm:prSet presAssocID="{C8715169-1037-4BDF-8565-9BE94F4EB8B1}" presName="textNode" presStyleLbl="bgShp" presStyleIdx="4" presStyleCnt="5"/>
      <dgm:spPr/>
      <dgm:t>
        <a:bodyPr/>
        <a:lstStyle/>
        <a:p>
          <a:endParaRPr lang="en-US"/>
        </a:p>
      </dgm:t>
    </dgm:pt>
    <dgm:pt modelId="{B9D40A25-2928-4587-9377-9885C830AA14}" type="pres">
      <dgm:prSet presAssocID="{C8715169-1037-4BDF-8565-9BE94F4EB8B1}" presName="compChildNode" presStyleCnt="0"/>
      <dgm:spPr/>
    </dgm:pt>
    <dgm:pt modelId="{115C0873-7B68-44B1-A928-473A3C83E576}" type="pres">
      <dgm:prSet presAssocID="{C8715169-1037-4BDF-8565-9BE94F4EB8B1}" presName="theInnerList" presStyleCnt="0"/>
      <dgm:spPr/>
    </dgm:pt>
    <dgm:pt modelId="{BB83D68B-A784-4B23-9288-CADAE944B158}" type="pres">
      <dgm:prSet presAssocID="{AA8D9318-18D3-436B-8EC5-4EE0DEC92EE4}" presName="childNode" presStyleLbl="node1" presStyleIdx="16" presStyleCnt="19" custScaleY="2000000" custLinFactY="-365162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FA62E-E97D-4E68-B9E8-00100B6431EC}" type="pres">
      <dgm:prSet presAssocID="{AA8D9318-18D3-436B-8EC5-4EE0DEC92EE4}" presName="aSpace2" presStyleCnt="0"/>
      <dgm:spPr/>
    </dgm:pt>
    <dgm:pt modelId="{CDA1836D-C059-49E7-B0B5-BC7A02BFEB42}" type="pres">
      <dgm:prSet presAssocID="{5B9DFE42-C840-432E-8A2C-F8C4F015A661}" presName="childNode" presStyleLbl="node1" presStyleIdx="17" presStyleCnt="19" custScaleY="2000000" custLinFactY="-17152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A2255-3572-4EA9-A5AB-E6F01E3D334D}" type="pres">
      <dgm:prSet presAssocID="{5B9DFE42-C840-432E-8A2C-F8C4F015A661}" presName="aSpace2" presStyleCnt="0"/>
      <dgm:spPr/>
    </dgm:pt>
    <dgm:pt modelId="{847C5E3B-F0AE-4745-A442-93A9FE12A646}" type="pres">
      <dgm:prSet presAssocID="{9C3A9847-BC1D-4CB2-815C-36636C6374BE}" presName="childNode" presStyleLbl="node1" presStyleIdx="18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2C26C-2893-4CB7-B802-11BA459C14F2}" srcId="{F543E747-8A83-4634-93F7-41327D642047}" destId="{483A8B46-5CB0-4FC6-9175-590731BB8CD4}" srcOrd="4" destOrd="0" parTransId="{F8B27017-BD09-4FC0-987F-C83056BE4D02}" sibTransId="{A810C16E-774B-4773-9A34-7A8D5E842BFB}"/>
    <dgm:cxn modelId="{698A1553-2BF4-4BAC-BA02-4FF44515949D}" srcId="{C8715169-1037-4BDF-8565-9BE94F4EB8B1}" destId="{AA8D9318-18D3-436B-8EC5-4EE0DEC92EE4}" srcOrd="0" destOrd="0" parTransId="{AE43F73E-5D30-481F-8BE8-40AD5D04CF2D}" sibTransId="{41DAEFDA-5DBA-4C19-BB04-7F217DB1288F}"/>
    <dgm:cxn modelId="{0BF13715-2588-489C-9182-44EAE4099E0B}" type="presOf" srcId="{734C7990-C207-40E4-8F37-0E399A233EC5}" destId="{E0FAFB98-B32F-4FDF-ABBB-FF0D4B92B620}" srcOrd="1" destOrd="0" presId="urn:microsoft.com/office/officeart/2005/8/layout/lProcess2"/>
    <dgm:cxn modelId="{BB5CDBFE-E8E3-4F76-B4C3-832403064C13}" type="presOf" srcId="{4314F0D5-A1C7-4024-BC03-B6712C3ADA66}" destId="{7C90C511-4D25-423F-9C66-7E687D52D77F}" srcOrd="1" destOrd="0" presId="urn:microsoft.com/office/officeart/2005/8/layout/lProcess2"/>
    <dgm:cxn modelId="{66B96C1C-E9CB-4805-A5E6-132BE6A0E47F}" type="presOf" srcId="{BB406A0B-4E2D-4BF7-8E80-1BF03BE7E612}" destId="{23ABB70A-9D36-4353-B841-CB43CA350B62}" srcOrd="0" destOrd="0" presId="urn:microsoft.com/office/officeart/2005/8/layout/lProcess2"/>
    <dgm:cxn modelId="{14A24574-87C8-4095-A253-DEF1220F44AB}" type="presOf" srcId="{41807FEC-28C6-48C3-B836-B198A0D61787}" destId="{ABF9EC6A-5BC4-4B5C-BD69-A25D329DE1C8}" srcOrd="0" destOrd="0" presId="urn:microsoft.com/office/officeart/2005/8/layout/lProcess2"/>
    <dgm:cxn modelId="{45CDB23A-91E0-4F33-9E15-999F35663027}" type="presOf" srcId="{7265A937-5245-49C8-A32D-641431D6CBA0}" destId="{78ACD390-8EB4-4F6E-BAC3-EC6B342CC0D4}" srcOrd="0" destOrd="0" presId="urn:microsoft.com/office/officeart/2005/8/layout/lProcess2"/>
    <dgm:cxn modelId="{15B0FC7F-C54F-4740-9DF2-71FC6B7ABA6B}" type="presOf" srcId="{0EB3278C-41A0-4B92-AA76-E9499425A2B1}" destId="{F3F7FB58-0BCA-4223-B470-84E86E172FA8}" srcOrd="0" destOrd="0" presId="urn:microsoft.com/office/officeart/2005/8/layout/lProcess2"/>
    <dgm:cxn modelId="{F745B172-AA78-4EDC-9DDF-F4189C7983F4}" srcId="{C8715169-1037-4BDF-8565-9BE94F4EB8B1}" destId="{5B9DFE42-C840-432E-8A2C-F8C4F015A661}" srcOrd="1" destOrd="0" parTransId="{8D7D4F33-6393-4373-901B-1296FB0F46E0}" sibTransId="{C527ADA5-1BA7-4454-ADC7-5A548F673F93}"/>
    <dgm:cxn modelId="{855C9615-CE10-441F-8F6E-DECED41C377C}" type="presOf" srcId="{483A8B46-5CB0-4FC6-9175-590731BB8CD4}" destId="{3E67B32F-9BCA-4BA3-9E94-5268AF8E789D}" srcOrd="0" destOrd="0" presId="urn:microsoft.com/office/officeart/2005/8/layout/lProcess2"/>
    <dgm:cxn modelId="{5935A833-4860-487B-929D-F1B6B7C96E74}" type="presOf" srcId="{734C7990-C207-40E4-8F37-0E399A233EC5}" destId="{E2050EE1-8B7F-4FFE-A1D2-9F459A32AA69}" srcOrd="0" destOrd="0" presId="urn:microsoft.com/office/officeart/2005/8/layout/lProcess2"/>
    <dgm:cxn modelId="{8F4B73B9-2992-401C-B283-2D03E74C9F56}" srcId="{84957738-3354-4249-BA32-07CED9EC9B28}" destId="{4314F0D5-A1C7-4024-BC03-B6712C3ADA66}" srcOrd="2" destOrd="0" parTransId="{085A1839-2E5F-4B45-B0B5-74C78650DF2F}" sibTransId="{54280439-6DDF-4BE0-A9A8-D8EFCD67D34F}"/>
    <dgm:cxn modelId="{F7B95DFF-0450-4887-AB2B-50ADA78ABE9E}" type="presOf" srcId="{5B9DFE42-C840-432E-8A2C-F8C4F015A661}" destId="{CDA1836D-C059-49E7-B0B5-BC7A02BFEB42}" srcOrd="0" destOrd="0" presId="urn:microsoft.com/office/officeart/2005/8/layout/lProcess2"/>
    <dgm:cxn modelId="{76F83BB6-3FA6-4B41-877A-52980E6E25EA}" srcId="{31EB0FAE-6A52-430D-804A-B8F83F8963E6}" destId="{F58B453D-DD03-4296-981F-6AD9B7DA6EF4}" srcOrd="0" destOrd="0" parTransId="{BE519621-136D-425D-B686-DC232770D409}" sibTransId="{A7637DD3-8647-44BC-BCA6-81D9A8EA2244}"/>
    <dgm:cxn modelId="{C3BA7B11-57A8-401B-966B-B39BC28270A1}" type="presOf" srcId="{2CB17464-F808-4142-BF35-C7284888923C}" destId="{ED1B2B52-9210-4CC6-8E97-4B3F79E0A851}" srcOrd="0" destOrd="0" presId="urn:microsoft.com/office/officeart/2005/8/layout/lProcess2"/>
    <dgm:cxn modelId="{E02C4CC1-52CE-407A-B44A-22A95329F3FE}" srcId="{84957738-3354-4249-BA32-07CED9EC9B28}" destId="{734C7990-C207-40E4-8F37-0E399A233EC5}" srcOrd="3" destOrd="0" parTransId="{24B861A4-33D8-4D30-A15C-835428D10E65}" sibTransId="{97FC2E6E-0DED-4F24-99A0-967D2002F5BE}"/>
    <dgm:cxn modelId="{3E7A5419-FC58-41B8-80BD-4249FE37830C}" type="presOf" srcId="{59FEF00F-E2F1-432B-A9D7-F769EC0D41C2}" destId="{EAE26AD9-9300-471D-B43A-CFBC33801CE4}" srcOrd="0" destOrd="0" presId="urn:microsoft.com/office/officeart/2005/8/layout/lProcess2"/>
    <dgm:cxn modelId="{097AD1C9-DDBC-48B2-8BFC-A6E1501BA1FE}" srcId="{31EB0FAE-6A52-430D-804A-B8F83F8963E6}" destId="{2CB17464-F808-4142-BF35-C7284888923C}" srcOrd="2" destOrd="0" parTransId="{DC124EE6-6AB5-4571-ACA6-48FBA844825F}" sibTransId="{59CAD10D-9569-4F48-8786-1EACA40BC22B}"/>
    <dgm:cxn modelId="{9B61DCF2-2D01-41F3-9B22-72E4DC6E3596}" srcId="{F543E747-8A83-4634-93F7-41327D642047}" destId="{581E5231-A027-4BB8-936D-FED878FF4C98}" srcOrd="3" destOrd="0" parTransId="{7ABA5D97-293A-442F-AC25-B619961B08DD}" sibTransId="{51D51F52-130C-450D-92E4-B23A0C570315}"/>
    <dgm:cxn modelId="{2EAFD056-A76E-44C5-8B1A-0FB2FDE5B9C4}" type="presOf" srcId="{581E5231-A027-4BB8-936D-FED878FF4C98}" destId="{65365A7C-F784-4219-B23E-F50243D31685}" srcOrd="0" destOrd="0" presId="urn:microsoft.com/office/officeart/2005/8/layout/lProcess2"/>
    <dgm:cxn modelId="{32BEC139-2B78-431C-A851-6F8842A47F21}" srcId="{84957738-3354-4249-BA32-07CED9EC9B28}" destId="{F543E747-8A83-4634-93F7-41327D642047}" srcOrd="1" destOrd="0" parTransId="{A21836BE-410D-45C9-B743-BB61CB424A37}" sibTransId="{80183877-2D85-4D9E-B18F-9670D794FD17}"/>
    <dgm:cxn modelId="{7709B609-5FD6-49C8-96A9-B03D681F38D0}" type="presOf" srcId="{C8715169-1037-4BDF-8565-9BE94F4EB8B1}" destId="{16E04750-B361-4C81-B0C9-D72B1BA35BAA}" srcOrd="0" destOrd="0" presId="urn:microsoft.com/office/officeart/2005/8/layout/lProcess2"/>
    <dgm:cxn modelId="{DB3B28EE-D300-4C73-AAF0-3F9332972A24}" srcId="{C8715169-1037-4BDF-8565-9BE94F4EB8B1}" destId="{9C3A9847-BC1D-4CB2-815C-36636C6374BE}" srcOrd="2" destOrd="0" parTransId="{B972C83B-E970-40F8-9942-1AE7547554D7}" sibTransId="{69340675-B3C5-446F-950C-08648C20CFDA}"/>
    <dgm:cxn modelId="{56A5222C-6F32-4398-87D2-D296CFD5CF7E}" srcId="{734C7990-C207-40E4-8F37-0E399A233EC5}" destId="{7265A937-5245-49C8-A32D-641431D6CBA0}" srcOrd="2" destOrd="0" parTransId="{52CBA0A1-C9AC-4011-A648-74B93945B6AC}" sibTransId="{665625CD-AB56-4CF7-9425-9277B0762779}"/>
    <dgm:cxn modelId="{3C0678D6-373E-4B2D-8D10-D502E42AAADD}" type="presOf" srcId="{9C3A9847-BC1D-4CB2-815C-36636C6374BE}" destId="{847C5E3B-F0AE-4745-A442-93A9FE12A646}" srcOrd="0" destOrd="0" presId="urn:microsoft.com/office/officeart/2005/8/layout/lProcess2"/>
    <dgm:cxn modelId="{974D4A01-2CB1-4D47-93E0-9B395E36A59C}" type="presOf" srcId="{31EB0FAE-6A52-430D-804A-B8F83F8963E6}" destId="{EA1FBBEE-1C66-4AEC-B8C0-39769109A2FC}" srcOrd="0" destOrd="0" presId="urn:microsoft.com/office/officeart/2005/8/layout/lProcess2"/>
    <dgm:cxn modelId="{81C646E3-87F3-4198-BBF5-BF5F46539350}" type="presOf" srcId="{8EB9CF9A-8954-4318-90A3-4B2B77EA78E2}" destId="{F9E03B3B-5BE7-4B79-94D9-9C0C4DB0250B}" srcOrd="0" destOrd="0" presId="urn:microsoft.com/office/officeart/2005/8/layout/lProcess2"/>
    <dgm:cxn modelId="{20F7FFD1-132D-4508-8E24-C0E4E59C986E}" type="presOf" srcId="{19FF17EC-8BD7-4FE9-BD13-A34842412AE5}" destId="{B478D322-38B0-4390-9E24-2A72AA693FAA}" srcOrd="0" destOrd="0" presId="urn:microsoft.com/office/officeart/2005/8/layout/lProcess2"/>
    <dgm:cxn modelId="{571842A6-2D06-4EB2-B1D1-7C9F1E69D47A}" type="presOf" srcId="{31EB0FAE-6A52-430D-804A-B8F83F8963E6}" destId="{2445B25E-C8AD-479B-B7DF-7AE280295832}" srcOrd="1" destOrd="0" presId="urn:microsoft.com/office/officeart/2005/8/layout/lProcess2"/>
    <dgm:cxn modelId="{6292A861-45DB-4233-9FA2-412A6094CF58}" srcId="{734C7990-C207-40E4-8F37-0E399A233EC5}" destId="{892E7520-FB8A-4926-A140-263AC987E3FC}" srcOrd="1" destOrd="0" parTransId="{52A7FC9C-6086-4DCE-935F-6962D7ECCA17}" sibTransId="{B19DF467-DC2D-4406-ACBE-1DE0F7C7B3F2}"/>
    <dgm:cxn modelId="{FC3CE874-B7F0-436F-BECD-E5C916ED1F0F}" type="presOf" srcId="{F543E747-8A83-4634-93F7-41327D642047}" destId="{920E6994-DFE8-4A16-9A5E-2B9F27069E19}" srcOrd="1" destOrd="0" presId="urn:microsoft.com/office/officeart/2005/8/layout/lProcess2"/>
    <dgm:cxn modelId="{CFDDB75A-6449-4741-B90A-E08E20C028B6}" type="presOf" srcId="{C8715169-1037-4BDF-8565-9BE94F4EB8B1}" destId="{0FCD86F3-E92D-42B2-8266-56F0B055CC6E}" srcOrd="1" destOrd="0" presId="urn:microsoft.com/office/officeart/2005/8/layout/lProcess2"/>
    <dgm:cxn modelId="{41FDE7E5-4046-49E4-BB81-1D46FF61CF46}" srcId="{F543E747-8A83-4634-93F7-41327D642047}" destId="{7AFA699F-8579-4392-9438-04B3879BB2BF}" srcOrd="2" destOrd="0" parTransId="{F7E32288-BD04-4693-82F7-A3D8706B01B5}" sibTransId="{58FE5E8A-066E-4AE7-9EFD-28BACBF41D48}"/>
    <dgm:cxn modelId="{B6BCDCB8-29ED-4488-8A98-C095138805C0}" srcId="{31EB0FAE-6A52-430D-804A-B8F83F8963E6}" destId="{19FF17EC-8BD7-4FE9-BD13-A34842412AE5}" srcOrd="3" destOrd="0" parTransId="{1C25C81D-0FE0-412E-BA84-B2F66D7571EC}" sibTransId="{534F0441-8E86-44E3-9FEA-10F419D480C1}"/>
    <dgm:cxn modelId="{E1862225-D085-4EA7-999F-9A2F7A376FA6}" srcId="{F543E747-8A83-4634-93F7-41327D642047}" destId="{59FEF00F-E2F1-432B-A9D7-F769EC0D41C2}" srcOrd="0" destOrd="0" parTransId="{C3F68ADA-54D8-4062-89CB-E148A4C80F6A}" sibTransId="{8BA345DB-55F8-4767-955D-AF10700FF5F8}"/>
    <dgm:cxn modelId="{D3F3CCEC-4C16-4A7F-8C65-F0B0A316A793}" type="presOf" srcId="{892E7520-FB8A-4926-A140-263AC987E3FC}" destId="{4F6D0952-A94E-410A-A525-56FD872DD302}" srcOrd="0" destOrd="0" presId="urn:microsoft.com/office/officeart/2005/8/layout/lProcess2"/>
    <dgm:cxn modelId="{9ECE0EFA-B50C-4145-BF74-B8075FDEBA87}" type="presOf" srcId="{EFA8BD31-C9EF-40BD-A3BF-E6260AAB0A09}" destId="{3A9FCCCD-A721-4428-85CF-C3599178E4DA}" srcOrd="0" destOrd="0" presId="urn:microsoft.com/office/officeart/2005/8/layout/lProcess2"/>
    <dgm:cxn modelId="{2A0FACA4-002D-4131-848F-DB49D2D6CDE1}" type="presOf" srcId="{EE7EBB20-947D-47F4-B898-A899086DA610}" destId="{D1CC9F0E-B28B-4032-8811-07B2D4A5DD85}" srcOrd="0" destOrd="0" presId="urn:microsoft.com/office/officeart/2005/8/layout/lProcess2"/>
    <dgm:cxn modelId="{9F542487-823F-4C25-B54D-1E92EEF39BD1}" type="presOf" srcId="{F543E747-8A83-4634-93F7-41327D642047}" destId="{03B22852-DF6E-468D-A1DA-E6577E0A6A90}" srcOrd="0" destOrd="0" presId="urn:microsoft.com/office/officeart/2005/8/layout/lProcess2"/>
    <dgm:cxn modelId="{3159E503-C14D-4CEB-8B1A-CAE4529560EF}" srcId="{84957738-3354-4249-BA32-07CED9EC9B28}" destId="{31EB0FAE-6A52-430D-804A-B8F83F8963E6}" srcOrd="0" destOrd="0" parTransId="{50F277D8-6E8E-47AC-89F5-EA43B02E12B8}" sibTransId="{8E860CB8-F964-48F2-A8E1-8523D2B76FB2}"/>
    <dgm:cxn modelId="{A2CC7518-0371-4F6D-A305-1FE259850B3A}" srcId="{4314F0D5-A1C7-4024-BC03-B6712C3ADA66}" destId="{0EB3278C-41A0-4B92-AA76-E9499425A2B1}" srcOrd="1" destOrd="0" parTransId="{54D0543C-86F7-401F-9516-F71FC7CF532A}" sibTransId="{108B5458-6899-4A6F-85D3-0D640338A4F8}"/>
    <dgm:cxn modelId="{81791D79-815C-4A72-820B-4DA8C0A3CDA9}" type="presOf" srcId="{F58B453D-DD03-4296-981F-6AD9B7DA6EF4}" destId="{4A7F70BF-5E21-4922-BD56-AF981516A8AE}" srcOrd="0" destOrd="0" presId="urn:microsoft.com/office/officeart/2005/8/layout/lProcess2"/>
    <dgm:cxn modelId="{91E8ADF9-B1FE-4C6D-889A-3B38EC444029}" srcId="{734C7990-C207-40E4-8F37-0E399A233EC5}" destId="{EE7EBB20-947D-47F4-B898-A899086DA610}" srcOrd="0" destOrd="0" parTransId="{853B085C-B1D2-4EF7-A890-98B3DBE81F17}" sibTransId="{4FF53783-DA73-414B-9814-5FEC943B23E9}"/>
    <dgm:cxn modelId="{442E404A-DCE8-44CA-83D7-D9BDBB8FF5D5}" type="presOf" srcId="{7AFA699F-8579-4392-9438-04B3879BB2BF}" destId="{8003641A-3742-40CB-85D6-FB58A994EC01}" srcOrd="0" destOrd="0" presId="urn:microsoft.com/office/officeart/2005/8/layout/lProcess2"/>
    <dgm:cxn modelId="{41BC1BA2-B799-4785-AC53-06C1EEABE05F}" type="presOf" srcId="{FF8FB925-8F01-450A-B463-992D0819BC13}" destId="{3C8D2DB5-D60D-46FF-950A-F423988F56B1}" srcOrd="0" destOrd="0" presId="urn:microsoft.com/office/officeart/2005/8/layout/lProcess2"/>
    <dgm:cxn modelId="{FBFE0AE9-C208-4087-8381-46CFED174542}" srcId="{31EB0FAE-6A52-430D-804A-B8F83F8963E6}" destId="{FF8FB925-8F01-450A-B463-992D0819BC13}" srcOrd="1" destOrd="0" parTransId="{FA092A9A-72A7-4D3B-8DAD-9579A9EE4A04}" sibTransId="{552C174D-75DA-47C1-9250-CC9A2DD0A02A}"/>
    <dgm:cxn modelId="{A9C8A51A-7620-4EC4-8F86-86B2F454C78D}" srcId="{4314F0D5-A1C7-4024-BC03-B6712C3ADA66}" destId="{41807FEC-28C6-48C3-B836-B198A0D61787}" srcOrd="2" destOrd="0" parTransId="{C051780A-38BC-47E2-B018-06042ADE040F}" sibTransId="{661C737F-0C81-4BD8-B9AA-3EF083C0E1AE}"/>
    <dgm:cxn modelId="{C52B9A3C-2BC7-424C-B750-4239D396060C}" srcId="{4314F0D5-A1C7-4024-BC03-B6712C3ADA66}" destId="{BB406A0B-4E2D-4BF7-8E80-1BF03BE7E612}" srcOrd="0" destOrd="0" parTransId="{99236CC0-F3B0-4D08-B10C-193874588C70}" sibTransId="{860DA1EA-2639-4DB2-A3B4-76F5F75C983B}"/>
    <dgm:cxn modelId="{3080F355-791F-4C47-BAA0-07BC4668216F}" srcId="{84957738-3354-4249-BA32-07CED9EC9B28}" destId="{C8715169-1037-4BDF-8565-9BE94F4EB8B1}" srcOrd="4" destOrd="0" parTransId="{86B0FC5B-2F3E-42BC-962B-B324B684A9DE}" sibTransId="{F99E991E-0795-4333-A0C7-E49B86CD9114}"/>
    <dgm:cxn modelId="{CC50AFC8-3B79-4CCB-9C30-6AAE2E0E490B}" type="presOf" srcId="{84957738-3354-4249-BA32-07CED9EC9B28}" destId="{B1D7C314-EC7A-4F10-8E09-F3E26F5741BC}" srcOrd="0" destOrd="0" presId="urn:microsoft.com/office/officeart/2005/8/layout/lProcess2"/>
    <dgm:cxn modelId="{05FD40DE-F48B-486A-B133-F5D510EF6037}" srcId="{F543E747-8A83-4634-93F7-41327D642047}" destId="{EFA8BD31-C9EF-40BD-A3BF-E6260AAB0A09}" srcOrd="1" destOrd="0" parTransId="{BD8270E6-89D0-415B-9C83-E5CF06164639}" sibTransId="{CB8D71BC-9A31-4D82-A44B-FFB36044AEF7}"/>
    <dgm:cxn modelId="{0A53571A-2DBE-4466-9573-72359076978B}" type="presOf" srcId="{4314F0D5-A1C7-4024-BC03-B6712C3ADA66}" destId="{627D2B9A-4B52-456D-B61F-F4B502FE7DDB}" srcOrd="0" destOrd="0" presId="urn:microsoft.com/office/officeart/2005/8/layout/lProcess2"/>
    <dgm:cxn modelId="{4274FA67-0486-476E-AF56-E13C754FCFE2}" srcId="{734C7990-C207-40E4-8F37-0E399A233EC5}" destId="{8EB9CF9A-8954-4318-90A3-4B2B77EA78E2}" srcOrd="3" destOrd="0" parTransId="{BFC9CF45-6922-41B0-BA14-75B0C29F45CE}" sibTransId="{6C8311B2-4B2C-4869-9933-AAAC5FC35913}"/>
    <dgm:cxn modelId="{A9EDF218-8957-470F-8155-AD42F756AAF6}" type="presOf" srcId="{AA8D9318-18D3-436B-8EC5-4EE0DEC92EE4}" destId="{BB83D68B-A784-4B23-9288-CADAE944B158}" srcOrd="0" destOrd="0" presId="urn:microsoft.com/office/officeart/2005/8/layout/lProcess2"/>
    <dgm:cxn modelId="{E3D172FA-4BBB-40F6-A699-BE062DA8C510}" type="presParOf" srcId="{B1D7C314-EC7A-4F10-8E09-F3E26F5741BC}" destId="{8396AF99-E0D5-4FDF-B70F-5022D6C0AE4C}" srcOrd="0" destOrd="0" presId="urn:microsoft.com/office/officeart/2005/8/layout/lProcess2"/>
    <dgm:cxn modelId="{2A44E927-7A13-4848-B258-7094008C4AAB}" type="presParOf" srcId="{8396AF99-E0D5-4FDF-B70F-5022D6C0AE4C}" destId="{EA1FBBEE-1C66-4AEC-B8C0-39769109A2FC}" srcOrd="0" destOrd="0" presId="urn:microsoft.com/office/officeart/2005/8/layout/lProcess2"/>
    <dgm:cxn modelId="{1D3E1E44-18AA-41E9-AE24-67884DCBB648}" type="presParOf" srcId="{8396AF99-E0D5-4FDF-B70F-5022D6C0AE4C}" destId="{2445B25E-C8AD-479B-B7DF-7AE280295832}" srcOrd="1" destOrd="0" presId="urn:microsoft.com/office/officeart/2005/8/layout/lProcess2"/>
    <dgm:cxn modelId="{4EE21AC9-53D5-4A1B-B4C6-673A4D60E77B}" type="presParOf" srcId="{8396AF99-E0D5-4FDF-B70F-5022D6C0AE4C}" destId="{00956293-CAC2-4D99-924D-9273FCD0D302}" srcOrd="2" destOrd="0" presId="urn:microsoft.com/office/officeart/2005/8/layout/lProcess2"/>
    <dgm:cxn modelId="{6734F5B0-D776-4D76-982D-2FDD86CD45F5}" type="presParOf" srcId="{00956293-CAC2-4D99-924D-9273FCD0D302}" destId="{1D631CCB-DFE6-4C83-96BC-2EB2F2AFDBCC}" srcOrd="0" destOrd="0" presId="urn:microsoft.com/office/officeart/2005/8/layout/lProcess2"/>
    <dgm:cxn modelId="{1BA26518-0DF6-473A-B232-49BE7E30A857}" type="presParOf" srcId="{1D631CCB-DFE6-4C83-96BC-2EB2F2AFDBCC}" destId="{4A7F70BF-5E21-4922-BD56-AF981516A8AE}" srcOrd="0" destOrd="0" presId="urn:microsoft.com/office/officeart/2005/8/layout/lProcess2"/>
    <dgm:cxn modelId="{D6531DD9-0DEA-495A-AFFF-31389DF0358E}" type="presParOf" srcId="{1D631CCB-DFE6-4C83-96BC-2EB2F2AFDBCC}" destId="{83EE6A7E-8DF0-4D32-949F-CFD74920CA4A}" srcOrd="1" destOrd="0" presId="urn:microsoft.com/office/officeart/2005/8/layout/lProcess2"/>
    <dgm:cxn modelId="{C9927F34-C07D-4F7B-AC18-AC9F8E8E2090}" type="presParOf" srcId="{1D631CCB-DFE6-4C83-96BC-2EB2F2AFDBCC}" destId="{3C8D2DB5-D60D-46FF-950A-F423988F56B1}" srcOrd="2" destOrd="0" presId="urn:microsoft.com/office/officeart/2005/8/layout/lProcess2"/>
    <dgm:cxn modelId="{2FE0EC96-F7A1-4B6C-8E8D-0176D500AC39}" type="presParOf" srcId="{1D631CCB-DFE6-4C83-96BC-2EB2F2AFDBCC}" destId="{97CA946B-5E3E-40F0-AADF-CB99D9ED7328}" srcOrd="3" destOrd="0" presId="urn:microsoft.com/office/officeart/2005/8/layout/lProcess2"/>
    <dgm:cxn modelId="{FC975162-8FF7-46A4-AA78-322E6FD41D2B}" type="presParOf" srcId="{1D631CCB-DFE6-4C83-96BC-2EB2F2AFDBCC}" destId="{ED1B2B52-9210-4CC6-8E97-4B3F79E0A851}" srcOrd="4" destOrd="0" presId="urn:microsoft.com/office/officeart/2005/8/layout/lProcess2"/>
    <dgm:cxn modelId="{AF906065-81C4-4CA0-8427-7A1CEB8F7D00}" type="presParOf" srcId="{1D631CCB-DFE6-4C83-96BC-2EB2F2AFDBCC}" destId="{879CC6D6-706B-4D7A-91B5-72DE1495EA01}" srcOrd="5" destOrd="0" presId="urn:microsoft.com/office/officeart/2005/8/layout/lProcess2"/>
    <dgm:cxn modelId="{F9A325DC-18D3-44A6-8A6F-F3AFDF7F6829}" type="presParOf" srcId="{1D631CCB-DFE6-4C83-96BC-2EB2F2AFDBCC}" destId="{B478D322-38B0-4390-9E24-2A72AA693FAA}" srcOrd="6" destOrd="0" presId="urn:microsoft.com/office/officeart/2005/8/layout/lProcess2"/>
    <dgm:cxn modelId="{46D68F00-996E-4CEE-B89F-819E77F2D379}" type="presParOf" srcId="{B1D7C314-EC7A-4F10-8E09-F3E26F5741BC}" destId="{F8F9997A-229B-4A73-B43B-89E9FCE2F66C}" srcOrd="1" destOrd="0" presId="urn:microsoft.com/office/officeart/2005/8/layout/lProcess2"/>
    <dgm:cxn modelId="{040C7506-D1FB-49E0-9046-3869B95B70D6}" type="presParOf" srcId="{B1D7C314-EC7A-4F10-8E09-F3E26F5741BC}" destId="{4A146854-302B-4CB1-A965-C36B62A0B598}" srcOrd="2" destOrd="0" presId="urn:microsoft.com/office/officeart/2005/8/layout/lProcess2"/>
    <dgm:cxn modelId="{D2D9F016-B372-48FB-A6EC-638024C9EDE4}" type="presParOf" srcId="{4A146854-302B-4CB1-A965-C36B62A0B598}" destId="{03B22852-DF6E-468D-A1DA-E6577E0A6A90}" srcOrd="0" destOrd="0" presId="urn:microsoft.com/office/officeart/2005/8/layout/lProcess2"/>
    <dgm:cxn modelId="{395EF695-03FC-4A09-8E8A-2B388407C1BE}" type="presParOf" srcId="{4A146854-302B-4CB1-A965-C36B62A0B598}" destId="{920E6994-DFE8-4A16-9A5E-2B9F27069E19}" srcOrd="1" destOrd="0" presId="urn:microsoft.com/office/officeart/2005/8/layout/lProcess2"/>
    <dgm:cxn modelId="{E897C59F-A88A-46B3-B8B0-CD0E43FB1945}" type="presParOf" srcId="{4A146854-302B-4CB1-A965-C36B62A0B598}" destId="{1E97C179-FADE-424B-9ECF-061FC1505A8C}" srcOrd="2" destOrd="0" presId="urn:microsoft.com/office/officeart/2005/8/layout/lProcess2"/>
    <dgm:cxn modelId="{1461FE3C-1630-4F79-9296-305C7252C89D}" type="presParOf" srcId="{1E97C179-FADE-424B-9ECF-061FC1505A8C}" destId="{37343668-3F2A-4D33-A4BC-93C1654966FF}" srcOrd="0" destOrd="0" presId="urn:microsoft.com/office/officeart/2005/8/layout/lProcess2"/>
    <dgm:cxn modelId="{419D0CF0-D3C9-4FA7-BBAB-8FDB40AC39E3}" type="presParOf" srcId="{37343668-3F2A-4D33-A4BC-93C1654966FF}" destId="{EAE26AD9-9300-471D-B43A-CFBC33801CE4}" srcOrd="0" destOrd="0" presId="urn:microsoft.com/office/officeart/2005/8/layout/lProcess2"/>
    <dgm:cxn modelId="{548F30CF-4B56-4E19-BEAF-EE5BE81FD317}" type="presParOf" srcId="{37343668-3F2A-4D33-A4BC-93C1654966FF}" destId="{5791C3F3-3D80-4E24-81B6-D6410C1FED70}" srcOrd="1" destOrd="0" presId="urn:microsoft.com/office/officeart/2005/8/layout/lProcess2"/>
    <dgm:cxn modelId="{BA9A20BB-9AA7-4823-B722-FD2A31DA8518}" type="presParOf" srcId="{37343668-3F2A-4D33-A4BC-93C1654966FF}" destId="{3A9FCCCD-A721-4428-85CF-C3599178E4DA}" srcOrd="2" destOrd="0" presId="urn:microsoft.com/office/officeart/2005/8/layout/lProcess2"/>
    <dgm:cxn modelId="{6CAA0E95-68DA-4934-9DFF-BB5510E57FE0}" type="presParOf" srcId="{37343668-3F2A-4D33-A4BC-93C1654966FF}" destId="{13C9196F-2311-4A13-AA9F-2A86CA41F81F}" srcOrd="3" destOrd="0" presId="urn:microsoft.com/office/officeart/2005/8/layout/lProcess2"/>
    <dgm:cxn modelId="{F6099295-B435-4DA1-908A-284F48C6725F}" type="presParOf" srcId="{37343668-3F2A-4D33-A4BC-93C1654966FF}" destId="{8003641A-3742-40CB-85D6-FB58A994EC01}" srcOrd="4" destOrd="0" presId="urn:microsoft.com/office/officeart/2005/8/layout/lProcess2"/>
    <dgm:cxn modelId="{32D9D180-56D7-4679-A5DC-D718FE821311}" type="presParOf" srcId="{37343668-3F2A-4D33-A4BC-93C1654966FF}" destId="{38358700-0A58-4892-9AD8-CE48C9F5D647}" srcOrd="5" destOrd="0" presId="urn:microsoft.com/office/officeart/2005/8/layout/lProcess2"/>
    <dgm:cxn modelId="{B88208D1-E1A3-40E8-9A19-3EB1563EC869}" type="presParOf" srcId="{37343668-3F2A-4D33-A4BC-93C1654966FF}" destId="{65365A7C-F784-4219-B23E-F50243D31685}" srcOrd="6" destOrd="0" presId="urn:microsoft.com/office/officeart/2005/8/layout/lProcess2"/>
    <dgm:cxn modelId="{FDAF42D6-CD69-489B-A75E-4AD632F5382E}" type="presParOf" srcId="{37343668-3F2A-4D33-A4BC-93C1654966FF}" destId="{D4DE0DEC-A632-4A5A-8DAA-866A964140F9}" srcOrd="7" destOrd="0" presId="urn:microsoft.com/office/officeart/2005/8/layout/lProcess2"/>
    <dgm:cxn modelId="{DE3537C0-7957-4747-8689-098B62FDB0EC}" type="presParOf" srcId="{37343668-3F2A-4D33-A4BC-93C1654966FF}" destId="{3E67B32F-9BCA-4BA3-9E94-5268AF8E789D}" srcOrd="8" destOrd="0" presId="urn:microsoft.com/office/officeart/2005/8/layout/lProcess2"/>
    <dgm:cxn modelId="{F2A1BAA4-3532-47EF-8D17-45F6873CFB74}" type="presParOf" srcId="{B1D7C314-EC7A-4F10-8E09-F3E26F5741BC}" destId="{90B6CE7C-34DB-40B4-A673-38BE7DD191D0}" srcOrd="3" destOrd="0" presId="urn:microsoft.com/office/officeart/2005/8/layout/lProcess2"/>
    <dgm:cxn modelId="{03367C7C-37C1-4E5A-A542-052939914E1B}" type="presParOf" srcId="{B1D7C314-EC7A-4F10-8E09-F3E26F5741BC}" destId="{AE6E46CF-AD5D-4146-8AE1-D8006CFE2AC5}" srcOrd="4" destOrd="0" presId="urn:microsoft.com/office/officeart/2005/8/layout/lProcess2"/>
    <dgm:cxn modelId="{1F1144CA-9D62-4E43-8150-4778C1A37CC1}" type="presParOf" srcId="{AE6E46CF-AD5D-4146-8AE1-D8006CFE2AC5}" destId="{627D2B9A-4B52-456D-B61F-F4B502FE7DDB}" srcOrd="0" destOrd="0" presId="urn:microsoft.com/office/officeart/2005/8/layout/lProcess2"/>
    <dgm:cxn modelId="{CA8F1797-25CD-40E3-94D8-336DE311E80A}" type="presParOf" srcId="{AE6E46CF-AD5D-4146-8AE1-D8006CFE2AC5}" destId="{7C90C511-4D25-423F-9C66-7E687D52D77F}" srcOrd="1" destOrd="0" presId="urn:microsoft.com/office/officeart/2005/8/layout/lProcess2"/>
    <dgm:cxn modelId="{F4A7A708-28BB-4DEC-BF0C-183FFED11ED9}" type="presParOf" srcId="{AE6E46CF-AD5D-4146-8AE1-D8006CFE2AC5}" destId="{347B563A-7BE6-4C43-8E7D-032E3DB595A5}" srcOrd="2" destOrd="0" presId="urn:microsoft.com/office/officeart/2005/8/layout/lProcess2"/>
    <dgm:cxn modelId="{1777C2F3-D5F9-4B49-90DF-B0D162ADA194}" type="presParOf" srcId="{347B563A-7BE6-4C43-8E7D-032E3DB595A5}" destId="{E5299926-02D5-4BCA-8C1E-E53F5BDBCFA0}" srcOrd="0" destOrd="0" presId="urn:microsoft.com/office/officeart/2005/8/layout/lProcess2"/>
    <dgm:cxn modelId="{38889972-4355-4A44-8D11-BB048A333717}" type="presParOf" srcId="{E5299926-02D5-4BCA-8C1E-E53F5BDBCFA0}" destId="{23ABB70A-9D36-4353-B841-CB43CA350B62}" srcOrd="0" destOrd="0" presId="urn:microsoft.com/office/officeart/2005/8/layout/lProcess2"/>
    <dgm:cxn modelId="{43AF6FAE-0C19-4AF1-BB5B-1D7F417FC936}" type="presParOf" srcId="{E5299926-02D5-4BCA-8C1E-E53F5BDBCFA0}" destId="{C501249F-D511-4DFC-930A-213BF332EF62}" srcOrd="1" destOrd="0" presId="urn:microsoft.com/office/officeart/2005/8/layout/lProcess2"/>
    <dgm:cxn modelId="{646197DC-A987-4C2C-A646-871D4DC317A7}" type="presParOf" srcId="{E5299926-02D5-4BCA-8C1E-E53F5BDBCFA0}" destId="{F3F7FB58-0BCA-4223-B470-84E86E172FA8}" srcOrd="2" destOrd="0" presId="urn:microsoft.com/office/officeart/2005/8/layout/lProcess2"/>
    <dgm:cxn modelId="{A3113832-907B-4FFC-A7EC-BC08435072D5}" type="presParOf" srcId="{E5299926-02D5-4BCA-8C1E-E53F5BDBCFA0}" destId="{3AC60487-FC9C-4346-8471-793033D66AA6}" srcOrd="3" destOrd="0" presId="urn:microsoft.com/office/officeart/2005/8/layout/lProcess2"/>
    <dgm:cxn modelId="{8AA1DCF9-2E35-4BF0-908A-438DE0C300B5}" type="presParOf" srcId="{E5299926-02D5-4BCA-8C1E-E53F5BDBCFA0}" destId="{ABF9EC6A-5BC4-4B5C-BD69-A25D329DE1C8}" srcOrd="4" destOrd="0" presId="urn:microsoft.com/office/officeart/2005/8/layout/lProcess2"/>
    <dgm:cxn modelId="{0618518C-6196-441C-BE7A-BC2EE53DF4A8}" type="presParOf" srcId="{B1D7C314-EC7A-4F10-8E09-F3E26F5741BC}" destId="{096A2703-9839-46D7-AF85-EA1F423173F0}" srcOrd="5" destOrd="0" presId="urn:microsoft.com/office/officeart/2005/8/layout/lProcess2"/>
    <dgm:cxn modelId="{075E9569-025C-4236-87E4-5EB357A18E96}" type="presParOf" srcId="{B1D7C314-EC7A-4F10-8E09-F3E26F5741BC}" destId="{348360CA-296F-4657-88A4-AA603B69CB5E}" srcOrd="6" destOrd="0" presId="urn:microsoft.com/office/officeart/2005/8/layout/lProcess2"/>
    <dgm:cxn modelId="{0F150323-DD4B-4BD9-BAE2-4D50A8C3A389}" type="presParOf" srcId="{348360CA-296F-4657-88A4-AA603B69CB5E}" destId="{E2050EE1-8B7F-4FFE-A1D2-9F459A32AA69}" srcOrd="0" destOrd="0" presId="urn:microsoft.com/office/officeart/2005/8/layout/lProcess2"/>
    <dgm:cxn modelId="{6EB7C973-25D7-4588-9ED0-79600869E733}" type="presParOf" srcId="{348360CA-296F-4657-88A4-AA603B69CB5E}" destId="{E0FAFB98-B32F-4FDF-ABBB-FF0D4B92B620}" srcOrd="1" destOrd="0" presId="urn:microsoft.com/office/officeart/2005/8/layout/lProcess2"/>
    <dgm:cxn modelId="{02D5D1CF-2448-48B2-9D13-59156325F82B}" type="presParOf" srcId="{348360CA-296F-4657-88A4-AA603B69CB5E}" destId="{D850820B-98BF-42AE-BC8C-2126F8F283D8}" srcOrd="2" destOrd="0" presId="urn:microsoft.com/office/officeart/2005/8/layout/lProcess2"/>
    <dgm:cxn modelId="{D8D5E647-668D-4C1E-AC43-857F1BE019F8}" type="presParOf" srcId="{D850820B-98BF-42AE-BC8C-2126F8F283D8}" destId="{23EB942C-A43B-468B-91BD-AC8C9401C055}" srcOrd="0" destOrd="0" presId="urn:microsoft.com/office/officeart/2005/8/layout/lProcess2"/>
    <dgm:cxn modelId="{B74AB878-84C4-4AF6-BF24-45E49792503F}" type="presParOf" srcId="{23EB942C-A43B-468B-91BD-AC8C9401C055}" destId="{D1CC9F0E-B28B-4032-8811-07B2D4A5DD85}" srcOrd="0" destOrd="0" presId="urn:microsoft.com/office/officeart/2005/8/layout/lProcess2"/>
    <dgm:cxn modelId="{D0F745FE-7F8D-498D-890E-0449F5A9BC43}" type="presParOf" srcId="{23EB942C-A43B-468B-91BD-AC8C9401C055}" destId="{CA677770-2C8A-43D1-9463-FC990A80F585}" srcOrd="1" destOrd="0" presId="urn:microsoft.com/office/officeart/2005/8/layout/lProcess2"/>
    <dgm:cxn modelId="{3A2BFA6B-CA4F-45A3-8192-33DA105DC4C1}" type="presParOf" srcId="{23EB942C-A43B-468B-91BD-AC8C9401C055}" destId="{4F6D0952-A94E-410A-A525-56FD872DD302}" srcOrd="2" destOrd="0" presId="urn:microsoft.com/office/officeart/2005/8/layout/lProcess2"/>
    <dgm:cxn modelId="{3EED2E27-121B-409F-A3E4-52C78C61D10F}" type="presParOf" srcId="{23EB942C-A43B-468B-91BD-AC8C9401C055}" destId="{32CA4675-FA22-434C-9737-B5FC1C8ADFC0}" srcOrd="3" destOrd="0" presId="urn:microsoft.com/office/officeart/2005/8/layout/lProcess2"/>
    <dgm:cxn modelId="{FE0DDD2E-F68B-44A3-9725-06360F293697}" type="presParOf" srcId="{23EB942C-A43B-468B-91BD-AC8C9401C055}" destId="{78ACD390-8EB4-4F6E-BAC3-EC6B342CC0D4}" srcOrd="4" destOrd="0" presId="urn:microsoft.com/office/officeart/2005/8/layout/lProcess2"/>
    <dgm:cxn modelId="{E8B104DD-3326-4759-B46E-97FB55CE690F}" type="presParOf" srcId="{23EB942C-A43B-468B-91BD-AC8C9401C055}" destId="{F7984A22-886D-42CE-9789-A6B88FFD900B}" srcOrd="5" destOrd="0" presId="urn:microsoft.com/office/officeart/2005/8/layout/lProcess2"/>
    <dgm:cxn modelId="{2B7D8E8A-2FB2-4805-9D24-8491466F8C95}" type="presParOf" srcId="{23EB942C-A43B-468B-91BD-AC8C9401C055}" destId="{F9E03B3B-5BE7-4B79-94D9-9C0C4DB0250B}" srcOrd="6" destOrd="0" presId="urn:microsoft.com/office/officeart/2005/8/layout/lProcess2"/>
    <dgm:cxn modelId="{A99622D7-D55A-4EE0-9FF1-C18D7AFF57AE}" type="presParOf" srcId="{B1D7C314-EC7A-4F10-8E09-F3E26F5741BC}" destId="{A7C810E4-2F04-4F2B-B26E-C25989488D00}" srcOrd="7" destOrd="0" presId="urn:microsoft.com/office/officeart/2005/8/layout/lProcess2"/>
    <dgm:cxn modelId="{1AE3EF64-6D6E-4C03-B4A9-B6ED6A7AFC83}" type="presParOf" srcId="{B1D7C314-EC7A-4F10-8E09-F3E26F5741BC}" destId="{FD1A411E-B029-418B-8F8E-9EE4E4229043}" srcOrd="8" destOrd="0" presId="urn:microsoft.com/office/officeart/2005/8/layout/lProcess2"/>
    <dgm:cxn modelId="{D5C27D68-5DC0-4B8E-B8EC-2BA48F79DE53}" type="presParOf" srcId="{FD1A411E-B029-418B-8F8E-9EE4E4229043}" destId="{16E04750-B361-4C81-B0C9-D72B1BA35BAA}" srcOrd="0" destOrd="0" presId="urn:microsoft.com/office/officeart/2005/8/layout/lProcess2"/>
    <dgm:cxn modelId="{675C749F-435F-4B7C-982E-6CA8CE4ACF1E}" type="presParOf" srcId="{FD1A411E-B029-418B-8F8E-9EE4E4229043}" destId="{0FCD86F3-E92D-42B2-8266-56F0B055CC6E}" srcOrd="1" destOrd="0" presId="urn:microsoft.com/office/officeart/2005/8/layout/lProcess2"/>
    <dgm:cxn modelId="{581CD638-3E8B-42CD-B71B-0940B9ACB0A7}" type="presParOf" srcId="{FD1A411E-B029-418B-8F8E-9EE4E4229043}" destId="{B9D40A25-2928-4587-9377-9885C830AA14}" srcOrd="2" destOrd="0" presId="urn:microsoft.com/office/officeart/2005/8/layout/lProcess2"/>
    <dgm:cxn modelId="{217E4C0E-7699-4FE1-B81A-7BE0A79F9B38}" type="presParOf" srcId="{B9D40A25-2928-4587-9377-9885C830AA14}" destId="{115C0873-7B68-44B1-A928-473A3C83E576}" srcOrd="0" destOrd="0" presId="urn:microsoft.com/office/officeart/2005/8/layout/lProcess2"/>
    <dgm:cxn modelId="{2447F2EF-982A-45FA-BE4B-AA4B0076D515}" type="presParOf" srcId="{115C0873-7B68-44B1-A928-473A3C83E576}" destId="{BB83D68B-A784-4B23-9288-CADAE944B158}" srcOrd="0" destOrd="0" presId="urn:microsoft.com/office/officeart/2005/8/layout/lProcess2"/>
    <dgm:cxn modelId="{6B04E74A-618F-4A00-BA92-3F3628B4032B}" type="presParOf" srcId="{115C0873-7B68-44B1-A928-473A3C83E576}" destId="{E2AFA62E-E97D-4E68-B9E8-00100B6431EC}" srcOrd="1" destOrd="0" presId="urn:microsoft.com/office/officeart/2005/8/layout/lProcess2"/>
    <dgm:cxn modelId="{FF8DA09A-2531-4794-BE7A-72B5501E70BE}" type="presParOf" srcId="{115C0873-7B68-44B1-A928-473A3C83E576}" destId="{CDA1836D-C059-49E7-B0B5-BC7A02BFEB42}" srcOrd="2" destOrd="0" presId="urn:microsoft.com/office/officeart/2005/8/layout/lProcess2"/>
    <dgm:cxn modelId="{A518220E-D9F0-4EEA-A819-1F4B307EF3F0}" type="presParOf" srcId="{115C0873-7B68-44B1-A928-473A3C83E576}" destId="{3BEA2255-3572-4EA9-A5AB-E6F01E3D334D}" srcOrd="3" destOrd="0" presId="urn:microsoft.com/office/officeart/2005/8/layout/lProcess2"/>
    <dgm:cxn modelId="{A55230F2-8F78-4DB1-8966-9D101C1743C8}" type="presParOf" srcId="{115C0873-7B68-44B1-A928-473A3C83E576}" destId="{847C5E3B-F0AE-4745-A442-93A9FE12A64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3FC55-3561-43F5-BCF8-FCB9C50AA5A4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834537-7C87-4F14-B6B7-A5FE8C5D360C}">
      <dgm:prSet phldrT="[Text]" custT="1"/>
      <dgm:spPr/>
      <dgm:t>
        <a:bodyPr/>
        <a:lstStyle/>
        <a:p>
          <a:r>
            <a:rPr lang="en-US" sz="2800" b="1" dirty="0" smtClean="0"/>
            <a:t>Learn</a:t>
          </a:r>
          <a:endParaRPr lang="en-US" sz="2800" b="1" dirty="0"/>
        </a:p>
      </dgm:t>
    </dgm:pt>
    <dgm:pt modelId="{BBF72ED0-C822-45DF-B92B-B3B4C164F1A1}" type="parTrans" cxnId="{33327059-523E-4F0E-A478-D1E307A6BB5F}">
      <dgm:prSet/>
      <dgm:spPr/>
      <dgm:t>
        <a:bodyPr/>
        <a:lstStyle/>
        <a:p>
          <a:endParaRPr lang="en-US"/>
        </a:p>
      </dgm:t>
    </dgm:pt>
    <dgm:pt modelId="{65B0558B-E11A-42DD-8A74-0F65C417A607}" type="sibTrans" cxnId="{33327059-523E-4F0E-A478-D1E307A6BB5F}">
      <dgm:prSet/>
      <dgm:spPr/>
      <dgm:t>
        <a:bodyPr/>
        <a:lstStyle/>
        <a:p>
          <a:endParaRPr lang="en-US"/>
        </a:p>
      </dgm:t>
    </dgm:pt>
    <dgm:pt modelId="{50F0C60F-BC93-4031-8E69-C60D5A38233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Watch some of our videos</a:t>
          </a:r>
          <a:endParaRPr lang="en-US" sz="1800" dirty="0">
            <a:solidFill>
              <a:schemeClr val="bg1"/>
            </a:solidFill>
          </a:endParaRPr>
        </a:p>
      </dgm:t>
    </dgm:pt>
    <dgm:pt modelId="{DFC9BC38-A883-455F-9E0B-08D9937F2475}" type="parTrans" cxnId="{8E2064A8-DE0D-4CC4-80F7-6FD8C22AD281}">
      <dgm:prSet/>
      <dgm:spPr/>
      <dgm:t>
        <a:bodyPr/>
        <a:lstStyle/>
        <a:p>
          <a:endParaRPr lang="en-US"/>
        </a:p>
      </dgm:t>
    </dgm:pt>
    <dgm:pt modelId="{CC194BF4-9D92-4B4F-AACD-FE99D47C7022}" type="sibTrans" cxnId="{8E2064A8-DE0D-4CC4-80F7-6FD8C22AD281}">
      <dgm:prSet/>
      <dgm:spPr/>
      <dgm:t>
        <a:bodyPr/>
        <a:lstStyle/>
        <a:p>
          <a:endParaRPr lang="en-US"/>
        </a:p>
      </dgm:t>
    </dgm:pt>
    <dgm:pt modelId="{BB7A6833-3925-49E0-8B47-616B6696E25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Read about 2013’s celebrations</a:t>
          </a:r>
          <a:endParaRPr lang="en-US" sz="1800" dirty="0">
            <a:solidFill>
              <a:schemeClr val="bg1"/>
            </a:solidFill>
          </a:endParaRPr>
        </a:p>
      </dgm:t>
    </dgm:pt>
    <dgm:pt modelId="{7FE25F45-6DDA-4F93-A04F-098AFE68458E}" type="parTrans" cxnId="{7FB342B8-3186-4FB8-AFAB-D9AC79F8BDAE}">
      <dgm:prSet/>
      <dgm:spPr/>
      <dgm:t>
        <a:bodyPr/>
        <a:lstStyle/>
        <a:p>
          <a:endParaRPr lang="en-US"/>
        </a:p>
      </dgm:t>
    </dgm:pt>
    <dgm:pt modelId="{F9088CFD-7253-4F41-9BC3-3ED42CE27EC8}" type="sibTrans" cxnId="{7FB342B8-3186-4FB8-AFAB-D9AC79F8BDAE}">
      <dgm:prSet/>
      <dgm:spPr/>
      <dgm:t>
        <a:bodyPr/>
        <a:lstStyle/>
        <a:p>
          <a:endParaRPr lang="en-US"/>
        </a:p>
      </dgm:t>
    </dgm:pt>
    <dgm:pt modelId="{2A4C62F2-AF76-4F3B-B015-07D1E42ACE89}">
      <dgm:prSet phldrT="[Text]" custT="1"/>
      <dgm:spPr/>
      <dgm:t>
        <a:bodyPr/>
        <a:lstStyle/>
        <a:p>
          <a:r>
            <a:rPr lang="en-US" sz="2800" b="1" dirty="0" smtClean="0"/>
            <a:t>Join</a:t>
          </a:r>
          <a:endParaRPr lang="en-US" sz="2800" b="1" dirty="0"/>
        </a:p>
      </dgm:t>
    </dgm:pt>
    <dgm:pt modelId="{0911C227-5AC8-424F-91EC-C64D860F6F84}" type="parTrans" cxnId="{D51993DE-AFB1-49C7-9ACF-56CD950AFF9E}">
      <dgm:prSet/>
      <dgm:spPr/>
      <dgm:t>
        <a:bodyPr/>
        <a:lstStyle/>
        <a:p>
          <a:endParaRPr lang="en-US"/>
        </a:p>
      </dgm:t>
    </dgm:pt>
    <dgm:pt modelId="{F195F2E9-3EA2-4648-B3DE-37BD7F612172}" type="sibTrans" cxnId="{D51993DE-AFB1-49C7-9ACF-56CD950AFF9E}">
      <dgm:prSet/>
      <dgm:spPr/>
      <dgm:t>
        <a:bodyPr/>
        <a:lstStyle/>
        <a:p>
          <a:endParaRPr lang="en-US"/>
        </a:p>
      </dgm:t>
    </dgm:pt>
    <dgm:pt modelId="{F9E3E4AF-F2A8-4B26-B382-CAE1B1E117A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Sign up for our email updates with tips and ideas</a:t>
          </a:r>
          <a:endParaRPr lang="en-US" sz="1800" dirty="0">
            <a:solidFill>
              <a:schemeClr val="bg1"/>
            </a:solidFill>
          </a:endParaRPr>
        </a:p>
      </dgm:t>
    </dgm:pt>
    <dgm:pt modelId="{FD6C3323-5389-4CED-8F87-64303114EC4B}" type="parTrans" cxnId="{60A13EA1-7D52-4336-84C7-0DC322A29A86}">
      <dgm:prSet/>
      <dgm:spPr/>
      <dgm:t>
        <a:bodyPr/>
        <a:lstStyle/>
        <a:p>
          <a:endParaRPr lang="en-US"/>
        </a:p>
      </dgm:t>
    </dgm:pt>
    <dgm:pt modelId="{A7730193-AD39-40FD-87E9-D8F83665134A}" type="sibTrans" cxnId="{60A13EA1-7D52-4336-84C7-0DC322A29A86}">
      <dgm:prSet/>
      <dgm:spPr/>
      <dgm:t>
        <a:bodyPr/>
        <a:lstStyle/>
        <a:p>
          <a:endParaRPr lang="en-US"/>
        </a:p>
      </dgm:t>
    </dgm:pt>
    <dgm:pt modelId="{52EED428-6F87-439C-88C1-034CF33DA56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Spread the word!</a:t>
          </a:r>
          <a:endParaRPr lang="en-US" sz="1800" dirty="0">
            <a:solidFill>
              <a:schemeClr val="bg1"/>
            </a:solidFill>
          </a:endParaRPr>
        </a:p>
      </dgm:t>
    </dgm:pt>
    <dgm:pt modelId="{E26480AB-D626-4245-922A-A928A1593A71}" type="parTrans" cxnId="{22F34EB4-D80C-467D-A2F4-7E3DDF047A7D}">
      <dgm:prSet/>
      <dgm:spPr/>
      <dgm:t>
        <a:bodyPr/>
        <a:lstStyle/>
        <a:p>
          <a:endParaRPr lang="en-US"/>
        </a:p>
      </dgm:t>
    </dgm:pt>
    <dgm:pt modelId="{60BD7310-65A7-43F0-89B5-AAACDB7AAAA6}" type="sibTrans" cxnId="{22F34EB4-D80C-467D-A2F4-7E3DDF047A7D}">
      <dgm:prSet/>
      <dgm:spPr/>
      <dgm:t>
        <a:bodyPr/>
        <a:lstStyle/>
        <a:p>
          <a:endParaRPr lang="en-US"/>
        </a:p>
      </dgm:t>
    </dgm:pt>
    <dgm:pt modelId="{714196A5-30A7-49CD-BDBF-A39FCC36F59F}">
      <dgm:prSet phldrT="[Text]" custT="1"/>
      <dgm:spPr/>
      <dgm:t>
        <a:bodyPr/>
        <a:lstStyle/>
        <a:p>
          <a:r>
            <a:rPr lang="en-US" sz="2400" b="1" dirty="0" smtClean="0"/>
            <a:t>Celebrate</a:t>
          </a:r>
          <a:endParaRPr lang="en-US" sz="2400" b="1" dirty="0"/>
        </a:p>
      </dgm:t>
    </dgm:pt>
    <dgm:pt modelId="{C0A19161-66D5-4BBB-AB3B-A6C71EC98775}" type="parTrans" cxnId="{A3457623-8DAF-42BD-852E-91E0F0A61112}">
      <dgm:prSet/>
      <dgm:spPr/>
      <dgm:t>
        <a:bodyPr/>
        <a:lstStyle/>
        <a:p>
          <a:endParaRPr lang="en-US"/>
        </a:p>
      </dgm:t>
    </dgm:pt>
    <dgm:pt modelId="{53746BDB-3FCF-4FFB-A5D4-A85BF56BF9CC}" type="sibTrans" cxnId="{A3457623-8DAF-42BD-852E-91E0F0A61112}">
      <dgm:prSet/>
      <dgm:spPr/>
      <dgm:t>
        <a:bodyPr/>
        <a:lstStyle/>
        <a:p>
          <a:endParaRPr lang="en-US"/>
        </a:p>
      </dgm:t>
    </dgm:pt>
    <dgm:pt modelId="{68604DE4-A9FA-4C31-83B1-B911D77E1E36}">
      <dgm:prSet phldrT="[Text]" custT="1"/>
      <dgm:spPr/>
      <dgm:t>
        <a:bodyPr/>
        <a:lstStyle/>
        <a:p>
          <a:r>
            <a:rPr lang="en-US" sz="1900" dirty="0" smtClean="0">
              <a:solidFill>
                <a:schemeClr val="bg1"/>
              </a:solidFill>
            </a:rPr>
            <a:t>Plan an event</a:t>
          </a:r>
          <a:endParaRPr lang="en-US" sz="1900" dirty="0">
            <a:solidFill>
              <a:schemeClr val="bg1"/>
            </a:solidFill>
          </a:endParaRPr>
        </a:p>
      </dgm:t>
    </dgm:pt>
    <dgm:pt modelId="{87F6344F-9DBD-47F0-9312-F13956B355E4}" type="parTrans" cxnId="{7BEB684E-C5C1-4BA1-AC73-8069644CEB0F}">
      <dgm:prSet/>
      <dgm:spPr/>
      <dgm:t>
        <a:bodyPr/>
        <a:lstStyle/>
        <a:p>
          <a:endParaRPr lang="en-US"/>
        </a:p>
      </dgm:t>
    </dgm:pt>
    <dgm:pt modelId="{5BFBC877-FBFE-49D2-90A3-20F0386CC54B}" type="sibTrans" cxnId="{7BEB684E-C5C1-4BA1-AC73-8069644CEB0F}">
      <dgm:prSet/>
      <dgm:spPr/>
      <dgm:t>
        <a:bodyPr/>
        <a:lstStyle/>
        <a:p>
          <a:endParaRPr lang="en-US"/>
        </a:p>
      </dgm:t>
    </dgm:pt>
    <dgm:pt modelId="{A6ED227A-0D61-415A-8F3B-9AA9B93968A5}">
      <dgm:prSet phldrT="[Text]" custT="1"/>
      <dgm:spPr/>
      <dgm:t>
        <a:bodyPr/>
        <a:lstStyle/>
        <a:p>
          <a:r>
            <a:rPr lang="en-US" sz="1900" dirty="0" smtClean="0">
              <a:solidFill>
                <a:schemeClr val="bg1"/>
              </a:solidFill>
            </a:rPr>
            <a:t>Add your event to our website</a:t>
          </a:r>
          <a:endParaRPr lang="en-US" sz="1900" dirty="0">
            <a:solidFill>
              <a:schemeClr val="bg1"/>
            </a:solidFill>
          </a:endParaRPr>
        </a:p>
      </dgm:t>
    </dgm:pt>
    <dgm:pt modelId="{3FF86DAD-0D3A-49E3-8D18-8BAFB234B702}" type="parTrans" cxnId="{ED6EB438-59F2-45AA-AE29-2F96021FC3C1}">
      <dgm:prSet/>
      <dgm:spPr/>
      <dgm:t>
        <a:bodyPr/>
        <a:lstStyle/>
        <a:p>
          <a:endParaRPr lang="en-US"/>
        </a:p>
      </dgm:t>
    </dgm:pt>
    <dgm:pt modelId="{387CD893-DB5D-4F37-9875-BB4FE791A265}" type="sibTrans" cxnId="{ED6EB438-59F2-45AA-AE29-2F96021FC3C1}">
      <dgm:prSet/>
      <dgm:spPr/>
      <dgm:t>
        <a:bodyPr/>
        <a:lstStyle/>
        <a:p>
          <a:endParaRPr lang="en-US"/>
        </a:p>
      </dgm:t>
    </dgm:pt>
    <dgm:pt modelId="{22354B34-0816-405C-8885-614F30851250}">
      <dgm:prSet phldrT="[Text]" custT="1"/>
      <dgm:spPr/>
      <dgm:t>
        <a:bodyPr/>
        <a:lstStyle/>
        <a:p>
          <a:r>
            <a:rPr lang="en-US" sz="1900" dirty="0" smtClean="0">
              <a:solidFill>
                <a:schemeClr val="bg1"/>
              </a:solidFill>
            </a:rPr>
            <a:t>Check out other events near you! </a:t>
          </a:r>
          <a:endParaRPr lang="en-US" sz="1900" dirty="0">
            <a:solidFill>
              <a:schemeClr val="bg1"/>
            </a:solidFill>
          </a:endParaRPr>
        </a:p>
      </dgm:t>
    </dgm:pt>
    <dgm:pt modelId="{3CB48262-D3CF-4A29-83F9-8634320F678D}" type="parTrans" cxnId="{027FAF1A-3C17-4E75-88D7-4DF95CF248CA}">
      <dgm:prSet/>
      <dgm:spPr/>
      <dgm:t>
        <a:bodyPr/>
        <a:lstStyle/>
        <a:p>
          <a:endParaRPr lang="en-US"/>
        </a:p>
      </dgm:t>
    </dgm:pt>
    <dgm:pt modelId="{84760762-E910-4074-980F-81654824D928}" type="sibTrans" cxnId="{027FAF1A-3C17-4E75-88D7-4DF95CF248CA}">
      <dgm:prSet/>
      <dgm:spPr/>
      <dgm:t>
        <a:bodyPr/>
        <a:lstStyle/>
        <a:p>
          <a:endParaRPr lang="en-US"/>
        </a:p>
      </dgm:t>
    </dgm:pt>
    <dgm:pt modelId="{697BF9FC-D7A5-40DD-A660-1999ADA1E29A}">
      <dgm:prSet phldrT="[Text]" custT="1"/>
      <dgm:spPr/>
      <dgm:t>
        <a:bodyPr/>
        <a:lstStyle/>
        <a:p>
          <a:r>
            <a:rPr lang="en-US" sz="2400" b="1" dirty="0" smtClean="0"/>
            <a:t>Share</a:t>
          </a:r>
          <a:endParaRPr lang="en-US" sz="2400" b="1" dirty="0"/>
        </a:p>
      </dgm:t>
    </dgm:pt>
    <dgm:pt modelId="{DA98801E-648A-4C60-A463-FCCCFD7ED863}" type="parTrans" cxnId="{59404DDA-08DE-4D00-ACAA-6C2038A4E520}">
      <dgm:prSet/>
      <dgm:spPr/>
      <dgm:t>
        <a:bodyPr/>
        <a:lstStyle/>
        <a:p>
          <a:endParaRPr lang="en-US"/>
        </a:p>
      </dgm:t>
    </dgm:pt>
    <dgm:pt modelId="{05510818-E1B4-4699-85FD-02D98F794678}" type="sibTrans" cxnId="{59404DDA-08DE-4D00-ACAA-6C2038A4E520}">
      <dgm:prSet/>
      <dgm:spPr/>
      <dgm:t>
        <a:bodyPr/>
        <a:lstStyle/>
        <a:p>
          <a:endParaRPr lang="en-US"/>
        </a:p>
      </dgm:t>
    </dgm:pt>
    <dgm:pt modelId="{980DCBFC-6AFF-4ADC-986B-626DD0A3510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Invite parents, lawmakers, the media</a:t>
          </a:r>
          <a:endParaRPr lang="en-US" sz="1800" dirty="0">
            <a:solidFill>
              <a:schemeClr val="bg1"/>
            </a:solidFill>
          </a:endParaRPr>
        </a:p>
      </dgm:t>
    </dgm:pt>
    <dgm:pt modelId="{B6A9FFC9-A3FC-4134-8A86-CA1145963908}" type="parTrans" cxnId="{641134AB-858E-44A0-B042-0CA2A088548B}">
      <dgm:prSet/>
      <dgm:spPr/>
      <dgm:t>
        <a:bodyPr/>
        <a:lstStyle/>
        <a:p>
          <a:endParaRPr lang="en-US"/>
        </a:p>
      </dgm:t>
    </dgm:pt>
    <dgm:pt modelId="{C06DE146-0374-41D1-8138-0BDBBF775D38}" type="sibTrans" cxnId="{641134AB-858E-44A0-B042-0CA2A088548B}">
      <dgm:prSet/>
      <dgm:spPr/>
      <dgm:t>
        <a:bodyPr/>
        <a:lstStyle/>
        <a:p>
          <a:endParaRPr lang="en-US"/>
        </a:p>
      </dgm:t>
    </dgm:pt>
    <dgm:pt modelId="{2D30FE93-E644-4889-9A9F-15A6441A46FB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Tell us your digital learning story</a:t>
          </a:r>
          <a:endParaRPr lang="en-US" sz="1800" dirty="0">
            <a:solidFill>
              <a:schemeClr val="bg1"/>
            </a:solidFill>
          </a:endParaRPr>
        </a:p>
      </dgm:t>
    </dgm:pt>
    <dgm:pt modelId="{D1A71446-3618-4D7F-8641-74FC40053689}" type="parTrans" cxnId="{5F936C60-A84D-4DC5-B8A2-249C28B31B00}">
      <dgm:prSet/>
      <dgm:spPr/>
      <dgm:t>
        <a:bodyPr/>
        <a:lstStyle/>
        <a:p>
          <a:endParaRPr lang="en-US"/>
        </a:p>
      </dgm:t>
    </dgm:pt>
    <dgm:pt modelId="{470457FF-536F-4D32-B171-1C0EBEA0C028}" type="sibTrans" cxnId="{5F936C60-A84D-4DC5-B8A2-249C28B31B00}">
      <dgm:prSet/>
      <dgm:spPr/>
      <dgm:t>
        <a:bodyPr/>
        <a:lstStyle/>
        <a:p>
          <a:endParaRPr lang="en-US"/>
        </a:p>
      </dgm:t>
    </dgm:pt>
    <dgm:pt modelId="{4BAC5159-C7C0-4C20-9826-A88B8BC0C09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Make a video of your celebration and share it with us!</a:t>
          </a:r>
          <a:endParaRPr lang="en-US" sz="1800" dirty="0">
            <a:solidFill>
              <a:schemeClr val="bg1"/>
            </a:solidFill>
          </a:endParaRPr>
        </a:p>
      </dgm:t>
    </dgm:pt>
    <dgm:pt modelId="{69C4A7E6-0320-48F0-8560-440A26853DA5}" type="parTrans" cxnId="{6D945624-A759-47B2-BD19-16C37671B245}">
      <dgm:prSet/>
      <dgm:spPr/>
      <dgm:t>
        <a:bodyPr/>
        <a:lstStyle/>
        <a:p>
          <a:endParaRPr lang="en-US"/>
        </a:p>
      </dgm:t>
    </dgm:pt>
    <dgm:pt modelId="{3DFB7E9A-22BC-40B4-8E53-8D9B6ED67E9A}" type="sibTrans" cxnId="{6D945624-A759-47B2-BD19-16C37671B245}">
      <dgm:prSet/>
      <dgm:spPr/>
      <dgm:t>
        <a:bodyPr/>
        <a:lstStyle/>
        <a:p>
          <a:endParaRPr lang="en-US"/>
        </a:p>
      </dgm:t>
    </dgm:pt>
    <dgm:pt modelId="{3409076B-442A-4698-BD47-271AA94CFF3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Check out our activities &amp; toolkits</a:t>
          </a:r>
          <a:endParaRPr lang="en-US" sz="1800" dirty="0">
            <a:solidFill>
              <a:schemeClr val="bg1"/>
            </a:solidFill>
          </a:endParaRPr>
        </a:p>
      </dgm:t>
    </dgm:pt>
    <dgm:pt modelId="{1D3C3660-B4B1-44DB-8F89-0ACF60356058}" type="parTrans" cxnId="{2FB6A8CD-82B0-41FD-B194-648CE42400EA}">
      <dgm:prSet/>
      <dgm:spPr/>
      <dgm:t>
        <a:bodyPr/>
        <a:lstStyle/>
        <a:p>
          <a:endParaRPr lang="en-US"/>
        </a:p>
      </dgm:t>
    </dgm:pt>
    <dgm:pt modelId="{AAF461A8-CA00-44E2-896C-715510BE0988}" type="sibTrans" cxnId="{2FB6A8CD-82B0-41FD-B194-648CE42400EA}">
      <dgm:prSet/>
      <dgm:spPr/>
      <dgm:t>
        <a:bodyPr/>
        <a:lstStyle/>
        <a:p>
          <a:endParaRPr lang="en-US"/>
        </a:p>
      </dgm:t>
    </dgm:pt>
    <dgm:pt modelId="{2FB26100-36D7-490D-9E20-0246B89A5CE3}">
      <dgm:prSet phldrT="[Text]" custT="1"/>
      <dgm:spPr/>
      <dgm:t>
        <a:bodyPr/>
        <a:lstStyle/>
        <a:p>
          <a:r>
            <a:rPr lang="en-US" sz="2800" b="1" dirty="0" smtClean="0"/>
            <a:t>Explore</a:t>
          </a:r>
          <a:endParaRPr lang="en-US" sz="2800" b="1" dirty="0"/>
        </a:p>
      </dgm:t>
    </dgm:pt>
    <dgm:pt modelId="{A0D9C61C-78BB-445F-84DD-74162E97E271}" type="parTrans" cxnId="{D638C744-5484-44E2-A795-D1E61E4D1D1D}">
      <dgm:prSet/>
      <dgm:spPr/>
      <dgm:t>
        <a:bodyPr/>
        <a:lstStyle/>
        <a:p>
          <a:endParaRPr lang="en-US"/>
        </a:p>
      </dgm:t>
    </dgm:pt>
    <dgm:pt modelId="{FFDD01CD-0BB8-45B1-8930-EBB74CA7D956}" type="sibTrans" cxnId="{D638C744-5484-44E2-A795-D1E61E4D1D1D}">
      <dgm:prSet/>
      <dgm:spPr/>
      <dgm:t>
        <a:bodyPr/>
        <a:lstStyle/>
        <a:p>
          <a:endParaRPr lang="en-US"/>
        </a:p>
      </dgm:t>
    </dgm:pt>
    <dgm:pt modelId="{C43C89F9-A0BE-4C4E-970F-18FD90644449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Try out a new tool</a:t>
          </a:r>
          <a:endParaRPr lang="en-US" sz="2000" dirty="0">
            <a:solidFill>
              <a:schemeClr val="bg1"/>
            </a:solidFill>
          </a:endParaRPr>
        </a:p>
      </dgm:t>
    </dgm:pt>
    <dgm:pt modelId="{A11963A3-38A7-46BD-BB28-8FFF50420C10}" type="parTrans" cxnId="{0329E421-3D84-499B-B65E-B57734149792}">
      <dgm:prSet/>
      <dgm:spPr/>
      <dgm:t>
        <a:bodyPr/>
        <a:lstStyle/>
        <a:p>
          <a:endParaRPr lang="en-US"/>
        </a:p>
      </dgm:t>
    </dgm:pt>
    <dgm:pt modelId="{B589863C-9239-458A-A4AA-A25FCAD9E4E3}" type="sibTrans" cxnId="{0329E421-3D84-499B-B65E-B57734149792}">
      <dgm:prSet/>
      <dgm:spPr/>
      <dgm:t>
        <a:bodyPr/>
        <a:lstStyle/>
        <a:p>
          <a:endParaRPr lang="en-US"/>
        </a:p>
      </dgm:t>
    </dgm:pt>
    <dgm:pt modelId="{DD838653-3F80-4A65-9E68-1D31F45EE67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Get connected on social media</a:t>
          </a:r>
          <a:endParaRPr lang="en-US" sz="2000" dirty="0">
            <a:solidFill>
              <a:schemeClr val="bg1"/>
            </a:solidFill>
          </a:endParaRPr>
        </a:p>
      </dgm:t>
    </dgm:pt>
    <dgm:pt modelId="{CECC41B1-824D-4628-B1A9-973129141B32}" type="parTrans" cxnId="{E606CFD4-59CA-4680-8F06-D11C31316F7D}">
      <dgm:prSet/>
      <dgm:spPr/>
      <dgm:t>
        <a:bodyPr/>
        <a:lstStyle/>
        <a:p>
          <a:endParaRPr lang="en-US"/>
        </a:p>
      </dgm:t>
    </dgm:pt>
    <dgm:pt modelId="{028FCB52-7CA8-4EE8-8E71-11833B916E49}" type="sibTrans" cxnId="{E606CFD4-59CA-4680-8F06-D11C31316F7D}">
      <dgm:prSet/>
      <dgm:spPr/>
      <dgm:t>
        <a:bodyPr/>
        <a:lstStyle/>
        <a:p>
          <a:endParaRPr lang="en-US"/>
        </a:p>
      </dgm:t>
    </dgm:pt>
    <dgm:pt modelId="{7B000B34-F505-48CC-8A4D-6A0676718E75}" type="pres">
      <dgm:prSet presAssocID="{7483FC55-3561-43F5-BCF8-FCB9C50AA5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F939C8-85CC-465A-A14B-484AA3C9858D}" type="pres">
      <dgm:prSet presAssocID="{30834537-7C87-4F14-B6B7-A5FE8C5D36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C918B-5584-4C52-B38F-E9FF58C4F8DA}" type="pres">
      <dgm:prSet presAssocID="{65B0558B-E11A-42DD-8A74-0F65C417A607}" presName="sibTrans" presStyleCnt="0"/>
      <dgm:spPr/>
    </dgm:pt>
    <dgm:pt modelId="{B88B49E2-A4CA-4CDA-9584-C5B062AABC70}" type="pres">
      <dgm:prSet presAssocID="{2A4C62F2-AF76-4F3B-B015-07D1E42ACE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FE2ED-0FE8-4D78-9D47-611FFCF40A9B}" type="pres">
      <dgm:prSet presAssocID="{F195F2E9-3EA2-4648-B3DE-37BD7F612172}" presName="sibTrans" presStyleCnt="0"/>
      <dgm:spPr/>
    </dgm:pt>
    <dgm:pt modelId="{300B4779-5D30-4B7D-BAA0-27BD4836CC98}" type="pres">
      <dgm:prSet presAssocID="{2FB26100-36D7-490D-9E20-0246B89A5C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B6CAB-B793-49C9-8EC0-1821A99E6D25}" type="pres">
      <dgm:prSet presAssocID="{FFDD01CD-0BB8-45B1-8930-EBB74CA7D956}" presName="sibTrans" presStyleCnt="0"/>
      <dgm:spPr/>
    </dgm:pt>
    <dgm:pt modelId="{63FE6F18-DFF9-45F2-AC7D-7D790F288039}" type="pres">
      <dgm:prSet presAssocID="{714196A5-30A7-49CD-BDBF-A39FCC36F5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EA9FD-31DC-4D11-8E28-6F5805240627}" type="pres">
      <dgm:prSet presAssocID="{53746BDB-3FCF-4FFB-A5D4-A85BF56BF9CC}" presName="sibTrans" presStyleCnt="0"/>
      <dgm:spPr/>
    </dgm:pt>
    <dgm:pt modelId="{2F509312-3AA0-40E8-8D04-3140FA0BBE46}" type="pres">
      <dgm:prSet presAssocID="{697BF9FC-D7A5-40DD-A660-1999ADA1E2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57623-8DAF-42BD-852E-91E0F0A61112}" srcId="{7483FC55-3561-43F5-BCF8-FCB9C50AA5A4}" destId="{714196A5-30A7-49CD-BDBF-A39FCC36F59F}" srcOrd="3" destOrd="0" parTransId="{C0A19161-66D5-4BBB-AB3B-A6C71EC98775}" sibTransId="{53746BDB-3FCF-4FFB-A5D4-A85BF56BF9CC}"/>
    <dgm:cxn modelId="{65B7E00A-ABD8-4390-941D-86601236B084}" type="presOf" srcId="{BB7A6833-3925-49E0-8B47-616B6696E253}" destId="{53F939C8-85CC-465A-A14B-484AA3C9858D}" srcOrd="0" destOrd="2" presId="urn:microsoft.com/office/officeart/2005/8/layout/hList6"/>
    <dgm:cxn modelId="{60A13EA1-7D52-4336-84C7-0DC322A29A86}" srcId="{2A4C62F2-AF76-4F3B-B015-07D1E42ACE89}" destId="{F9E3E4AF-F2A8-4B26-B382-CAE1B1E117AA}" srcOrd="0" destOrd="0" parTransId="{FD6C3323-5389-4CED-8F87-64303114EC4B}" sibTransId="{A7730193-AD39-40FD-87E9-D8F83665134A}"/>
    <dgm:cxn modelId="{ED6EB438-59F2-45AA-AE29-2F96021FC3C1}" srcId="{714196A5-30A7-49CD-BDBF-A39FCC36F59F}" destId="{A6ED227A-0D61-415A-8F3B-9AA9B93968A5}" srcOrd="1" destOrd="0" parTransId="{3FF86DAD-0D3A-49E3-8D18-8BAFB234B702}" sibTransId="{387CD893-DB5D-4F37-9875-BB4FE791A265}"/>
    <dgm:cxn modelId="{B4290CDA-A6B2-481C-9BF9-DC5D05E7166C}" type="presOf" srcId="{50F0C60F-BC93-4031-8E69-C60D5A38233C}" destId="{53F939C8-85CC-465A-A14B-484AA3C9858D}" srcOrd="0" destOrd="1" presId="urn:microsoft.com/office/officeart/2005/8/layout/hList6"/>
    <dgm:cxn modelId="{59404DDA-08DE-4D00-ACAA-6C2038A4E520}" srcId="{7483FC55-3561-43F5-BCF8-FCB9C50AA5A4}" destId="{697BF9FC-D7A5-40DD-A660-1999ADA1E29A}" srcOrd="4" destOrd="0" parTransId="{DA98801E-648A-4C60-A463-FCCCFD7ED863}" sibTransId="{05510818-E1B4-4699-85FD-02D98F794678}"/>
    <dgm:cxn modelId="{6CE54D74-07C4-40C9-B6ED-BDF85BF803AD}" type="presOf" srcId="{697BF9FC-D7A5-40DD-A660-1999ADA1E29A}" destId="{2F509312-3AA0-40E8-8D04-3140FA0BBE46}" srcOrd="0" destOrd="0" presId="urn:microsoft.com/office/officeart/2005/8/layout/hList6"/>
    <dgm:cxn modelId="{FB69B35C-596F-4FE7-B16C-6DC46FBFBFFE}" type="presOf" srcId="{2D30FE93-E644-4889-9A9F-15A6441A46FB}" destId="{2F509312-3AA0-40E8-8D04-3140FA0BBE46}" srcOrd="0" destOrd="2" presId="urn:microsoft.com/office/officeart/2005/8/layout/hList6"/>
    <dgm:cxn modelId="{54AF85BB-3C3E-44C2-A75D-F14146EEBA64}" type="presOf" srcId="{30834537-7C87-4F14-B6B7-A5FE8C5D360C}" destId="{53F939C8-85CC-465A-A14B-484AA3C9858D}" srcOrd="0" destOrd="0" presId="urn:microsoft.com/office/officeart/2005/8/layout/hList6"/>
    <dgm:cxn modelId="{D51993DE-AFB1-49C7-9ACF-56CD950AFF9E}" srcId="{7483FC55-3561-43F5-BCF8-FCB9C50AA5A4}" destId="{2A4C62F2-AF76-4F3B-B015-07D1E42ACE89}" srcOrd="1" destOrd="0" parTransId="{0911C227-5AC8-424F-91EC-C64D860F6F84}" sibTransId="{F195F2E9-3EA2-4648-B3DE-37BD7F612172}"/>
    <dgm:cxn modelId="{8E2064A8-DE0D-4CC4-80F7-6FD8C22AD281}" srcId="{30834537-7C87-4F14-B6B7-A5FE8C5D360C}" destId="{50F0C60F-BC93-4031-8E69-C60D5A38233C}" srcOrd="0" destOrd="0" parTransId="{DFC9BC38-A883-455F-9E0B-08D9937F2475}" sibTransId="{CC194BF4-9D92-4B4F-AACD-FE99D47C7022}"/>
    <dgm:cxn modelId="{641134AB-858E-44A0-B042-0CA2A088548B}" srcId="{697BF9FC-D7A5-40DD-A660-1999ADA1E29A}" destId="{980DCBFC-6AFF-4ADC-986B-626DD0A35101}" srcOrd="0" destOrd="0" parTransId="{B6A9FFC9-A3FC-4134-8A86-CA1145963908}" sibTransId="{C06DE146-0374-41D1-8138-0BDBBF775D38}"/>
    <dgm:cxn modelId="{027FAF1A-3C17-4E75-88D7-4DF95CF248CA}" srcId="{714196A5-30A7-49CD-BDBF-A39FCC36F59F}" destId="{22354B34-0816-405C-8885-614F30851250}" srcOrd="2" destOrd="0" parTransId="{3CB48262-D3CF-4A29-83F9-8634320F678D}" sibTransId="{84760762-E910-4074-980F-81654824D928}"/>
    <dgm:cxn modelId="{162E7101-447C-4EDB-B846-0ACF7B64A3C1}" type="presOf" srcId="{2FB26100-36D7-490D-9E20-0246B89A5CE3}" destId="{300B4779-5D30-4B7D-BAA0-27BD4836CC98}" srcOrd="0" destOrd="0" presId="urn:microsoft.com/office/officeart/2005/8/layout/hList6"/>
    <dgm:cxn modelId="{2B3C01DE-2C28-4203-96D1-F7E4025D4141}" type="presOf" srcId="{22354B34-0816-405C-8885-614F30851250}" destId="{63FE6F18-DFF9-45F2-AC7D-7D790F288039}" srcOrd="0" destOrd="3" presId="urn:microsoft.com/office/officeart/2005/8/layout/hList6"/>
    <dgm:cxn modelId="{96A537B8-4D1D-481E-86B1-66CF1A9D0BB5}" type="presOf" srcId="{68604DE4-A9FA-4C31-83B1-B911D77E1E36}" destId="{63FE6F18-DFF9-45F2-AC7D-7D790F288039}" srcOrd="0" destOrd="1" presId="urn:microsoft.com/office/officeart/2005/8/layout/hList6"/>
    <dgm:cxn modelId="{3C855B76-9853-465A-8F68-7570BC09C988}" type="presOf" srcId="{52EED428-6F87-439C-88C1-034CF33DA563}" destId="{B88B49E2-A4CA-4CDA-9584-C5B062AABC70}" srcOrd="0" destOrd="2" presId="urn:microsoft.com/office/officeart/2005/8/layout/hList6"/>
    <dgm:cxn modelId="{25389F6F-96F8-40D9-8119-AC08D1D3A67B}" type="presOf" srcId="{4BAC5159-C7C0-4C20-9826-A88B8BC0C091}" destId="{2F509312-3AA0-40E8-8D04-3140FA0BBE46}" srcOrd="0" destOrd="3" presId="urn:microsoft.com/office/officeart/2005/8/layout/hList6"/>
    <dgm:cxn modelId="{E606CFD4-59CA-4680-8F06-D11C31316F7D}" srcId="{2FB26100-36D7-490D-9E20-0246B89A5CE3}" destId="{DD838653-3F80-4A65-9E68-1D31F45EE673}" srcOrd="1" destOrd="0" parTransId="{CECC41B1-824D-4628-B1A9-973129141B32}" sibTransId="{028FCB52-7CA8-4EE8-8E71-11833B916E49}"/>
    <dgm:cxn modelId="{7BEB684E-C5C1-4BA1-AC73-8069644CEB0F}" srcId="{714196A5-30A7-49CD-BDBF-A39FCC36F59F}" destId="{68604DE4-A9FA-4C31-83B1-B911D77E1E36}" srcOrd="0" destOrd="0" parTransId="{87F6344F-9DBD-47F0-9312-F13956B355E4}" sibTransId="{5BFBC877-FBFE-49D2-90A3-20F0386CC54B}"/>
    <dgm:cxn modelId="{5F936C60-A84D-4DC5-B8A2-249C28B31B00}" srcId="{697BF9FC-D7A5-40DD-A660-1999ADA1E29A}" destId="{2D30FE93-E644-4889-9A9F-15A6441A46FB}" srcOrd="1" destOrd="0" parTransId="{D1A71446-3618-4D7F-8641-74FC40053689}" sibTransId="{470457FF-536F-4D32-B171-1C0EBEA0C028}"/>
    <dgm:cxn modelId="{1AED515B-6C34-4527-B891-A5B6A6EA136F}" type="presOf" srcId="{7483FC55-3561-43F5-BCF8-FCB9C50AA5A4}" destId="{7B000B34-F505-48CC-8A4D-6A0676718E75}" srcOrd="0" destOrd="0" presId="urn:microsoft.com/office/officeart/2005/8/layout/hList6"/>
    <dgm:cxn modelId="{B1832B22-69DF-42D8-B131-04E236938A41}" type="presOf" srcId="{C43C89F9-A0BE-4C4E-970F-18FD90644449}" destId="{300B4779-5D30-4B7D-BAA0-27BD4836CC98}" srcOrd="0" destOrd="1" presId="urn:microsoft.com/office/officeart/2005/8/layout/hList6"/>
    <dgm:cxn modelId="{D638C744-5484-44E2-A795-D1E61E4D1D1D}" srcId="{7483FC55-3561-43F5-BCF8-FCB9C50AA5A4}" destId="{2FB26100-36D7-490D-9E20-0246B89A5CE3}" srcOrd="2" destOrd="0" parTransId="{A0D9C61C-78BB-445F-84DD-74162E97E271}" sibTransId="{FFDD01CD-0BB8-45B1-8930-EBB74CA7D956}"/>
    <dgm:cxn modelId="{2FB6A8CD-82B0-41FD-B194-648CE42400EA}" srcId="{30834537-7C87-4F14-B6B7-A5FE8C5D360C}" destId="{3409076B-442A-4698-BD47-271AA94CFF36}" srcOrd="2" destOrd="0" parTransId="{1D3C3660-B4B1-44DB-8F89-0ACF60356058}" sibTransId="{AAF461A8-CA00-44E2-896C-715510BE0988}"/>
    <dgm:cxn modelId="{0329E421-3D84-499B-B65E-B57734149792}" srcId="{2FB26100-36D7-490D-9E20-0246B89A5CE3}" destId="{C43C89F9-A0BE-4C4E-970F-18FD90644449}" srcOrd="0" destOrd="0" parTransId="{A11963A3-38A7-46BD-BB28-8FFF50420C10}" sibTransId="{B589863C-9239-458A-A4AA-A25FCAD9E4E3}"/>
    <dgm:cxn modelId="{7DB85F19-62B0-4948-AE71-ADB44677CBEA}" type="presOf" srcId="{A6ED227A-0D61-415A-8F3B-9AA9B93968A5}" destId="{63FE6F18-DFF9-45F2-AC7D-7D790F288039}" srcOrd="0" destOrd="2" presId="urn:microsoft.com/office/officeart/2005/8/layout/hList6"/>
    <dgm:cxn modelId="{326973CA-A2F7-4944-93D5-534A3FFDD103}" type="presOf" srcId="{DD838653-3F80-4A65-9E68-1D31F45EE673}" destId="{300B4779-5D30-4B7D-BAA0-27BD4836CC98}" srcOrd="0" destOrd="2" presId="urn:microsoft.com/office/officeart/2005/8/layout/hList6"/>
    <dgm:cxn modelId="{51D69062-7435-4EE4-82E1-8672BECA0100}" type="presOf" srcId="{2A4C62F2-AF76-4F3B-B015-07D1E42ACE89}" destId="{B88B49E2-A4CA-4CDA-9584-C5B062AABC70}" srcOrd="0" destOrd="0" presId="urn:microsoft.com/office/officeart/2005/8/layout/hList6"/>
    <dgm:cxn modelId="{9981E83E-B6D6-444E-AA29-1468C288116D}" type="presOf" srcId="{3409076B-442A-4698-BD47-271AA94CFF36}" destId="{53F939C8-85CC-465A-A14B-484AA3C9858D}" srcOrd="0" destOrd="3" presId="urn:microsoft.com/office/officeart/2005/8/layout/hList6"/>
    <dgm:cxn modelId="{22F34EB4-D80C-467D-A2F4-7E3DDF047A7D}" srcId="{2A4C62F2-AF76-4F3B-B015-07D1E42ACE89}" destId="{52EED428-6F87-439C-88C1-034CF33DA563}" srcOrd="1" destOrd="0" parTransId="{E26480AB-D626-4245-922A-A928A1593A71}" sibTransId="{60BD7310-65A7-43F0-89B5-AAACDB7AAAA6}"/>
    <dgm:cxn modelId="{5D6F58CC-5B3B-4B77-A162-A793659B748C}" type="presOf" srcId="{714196A5-30A7-49CD-BDBF-A39FCC36F59F}" destId="{63FE6F18-DFF9-45F2-AC7D-7D790F288039}" srcOrd="0" destOrd="0" presId="urn:microsoft.com/office/officeart/2005/8/layout/hList6"/>
    <dgm:cxn modelId="{33327059-523E-4F0E-A478-D1E307A6BB5F}" srcId="{7483FC55-3561-43F5-BCF8-FCB9C50AA5A4}" destId="{30834537-7C87-4F14-B6B7-A5FE8C5D360C}" srcOrd="0" destOrd="0" parTransId="{BBF72ED0-C822-45DF-B92B-B3B4C164F1A1}" sibTransId="{65B0558B-E11A-42DD-8A74-0F65C417A607}"/>
    <dgm:cxn modelId="{7FB342B8-3186-4FB8-AFAB-D9AC79F8BDAE}" srcId="{30834537-7C87-4F14-B6B7-A5FE8C5D360C}" destId="{BB7A6833-3925-49E0-8B47-616B6696E253}" srcOrd="1" destOrd="0" parTransId="{7FE25F45-6DDA-4F93-A04F-098AFE68458E}" sibTransId="{F9088CFD-7253-4F41-9BC3-3ED42CE27EC8}"/>
    <dgm:cxn modelId="{78CFBDBB-3AE7-4926-BF1F-04B89F58139C}" type="presOf" srcId="{F9E3E4AF-F2A8-4B26-B382-CAE1B1E117AA}" destId="{B88B49E2-A4CA-4CDA-9584-C5B062AABC70}" srcOrd="0" destOrd="1" presId="urn:microsoft.com/office/officeart/2005/8/layout/hList6"/>
    <dgm:cxn modelId="{6D945624-A759-47B2-BD19-16C37671B245}" srcId="{697BF9FC-D7A5-40DD-A660-1999ADA1E29A}" destId="{4BAC5159-C7C0-4C20-9826-A88B8BC0C091}" srcOrd="2" destOrd="0" parTransId="{69C4A7E6-0320-48F0-8560-440A26853DA5}" sibTransId="{3DFB7E9A-22BC-40B4-8E53-8D9B6ED67E9A}"/>
    <dgm:cxn modelId="{5DA32880-F67E-42BA-981C-D6AA7F919819}" type="presOf" srcId="{980DCBFC-6AFF-4ADC-986B-626DD0A35101}" destId="{2F509312-3AA0-40E8-8D04-3140FA0BBE46}" srcOrd="0" destOrd="1" presId="urn:microsoft.com/office/officeart/2005/8/layout/hList6"/>
    <dgm:cxn modelId="{539933E6-9831-496C-A943-C8498A6A76D3}" type="presParOf" srcId="{7B000B34-F505-48CC-8A4D-6A0676718E75}" destId="{53F939C8-85CC-465A-A14B-484AA3C9858D}" srcOrd="0" destOrd="0" presId="urn:microsoft.com/office/officeart/2005/8/layout/hList6"/>
    <dgm:cxn modelId="{C7330F0D-0ED9-4A9C-AE83-A948E8D4E9D3}" type="presParOf" srcId="{7B000B34-F505-48CC-8A4D-6A0676718E75}" destId="{CD7C918B-5584-4C52-B38F-E9FF58C4F8DA}" srcOrd="1" destOrd="0" presId="urn:microsoft.com/office/officeart/2005/8/layout/hList6"/>
    <dgm:cxn modelId="{BF0995D7-4C4C-43E5-8EA0-0ADDDD81526B}" type="presParOf" srcId="{7B000B34-F505-48CC-8A4D-6A0676718E75}" destId="{B88B49E2-A4CA-4CDA-9584-C5B062AABC70}" srcOrd="2" destOrd="0" presId="urn:microsoft.com/office/officeart/2005/8/layout/hList6"/>
    <dgm:cxn modelId="{FE0BBC53-9863-42B1-AAB9-87FA604AA553}" type="presParOf" srcId="{7B000B34-F505-48CC-8A4D-6A0676718E75}" destId="{791FE2ED-0FE8-4D78-9D47-611FFCF40A9B}" srcOrd="3" destOrd="0" presId="urn:microsoft.com/office/officeart/2005/8/layout/hList6"/>
    <dgm:cxn modelId="{DD938927-283B-4371-A4C3-376DF6AF3DD3}" type="presParOf" srcId="{7B000B34-F505-48CC-8A4D-6A0676718E75}" destId="{300B4779-5D30-4B7D-BAA0-27BD4836CC98}" srcOrd="4" destOrd="0" presId="urn:microsoft.com/office/officeart/2005/8/layout/hList6"/>
    <dgm:cxn modelId="{DF8F900E-EEF3-471A-A8B7-00CB697CEAD8}" type="presParOf" srcId="{7B000B34-F505-48CC-8A4D-6A0676718E75}" destId="{2A7B6CAB-B793-49C9-8EC0-1821A99E6D25}" srcOrd="5" destOrd="0" presId="urn:microsoft.com/office/officeart/2005/8/layout/hList6"/>
    <dgm:cxn modelId="{FEE1C753-ADF5-4921-93FD-74AB00B16655}" type="presParOf" srcId="{7B000B34-F505-48CC-8A4D-6A0676718E75}" destId="{63FE6F18-DFF9-45F2-AC7D-7D790F288039}" srcOrd="6" destOrd="0" presId="urn:microsoft.com/office/officeart/2005/8/layout/hList6"/>
    <dgm:cxn modelId="{80037F08-E3C4-4F6E-ADB8-96C5B4339891}" type="presParOf" srcId="{7B000B34-F505-48CC-8A4D-6A0676718E75}" destId="{9AEEA9FD-31DC-4D11-8E28-6F5805240627}" srcOrd="7" destOrd="0" presId="urn:microsoft.com/office/officeart/2005/8/layout/hList6"/>
    <dgm:cxn modelId="{6A35DED8-0572-4D23-8FE6-85D8BC448A9C}" type="presParOf" srcId="{7B000B34-F505-48CC-8A4D-6A0676718E75}" destId="{2F509312-3AA0-40E8-8D04-3140FA0BBE4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FBBEE-1C66-4AEC-B8C0-39769109A2FC}">
      <dsp:nvSpPr>
        <dsp:cNvPr id="0" name=""/>
        <dsp:cNvSpPr/>
      </dsp:nvSpPr>
      <dsp:spPr>
        <a:xfrm>
          <a:off x="4759" y="0"/>
          <a:ext cx="1670219" cy="5486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Community Outreach</a:t>
          </a:r>
          <a:endParaRPr lang="en-US" sz="2400" kern="1200" dirty="0"/>
        </a:p>
      </dsp:txBody>
      <dsp:txXfrm>
        <a:off x="4759" y="0"/>
        <a:ext cx="1670219" cy="1645920"/>
      </dsp:txXfrm>
    </dsp:sp>
    <dsp:sp modelId="{4A7F70BF-5E21-4922-BD56-AF981516A8AE}">
      <dsp:nvSpPr>
        <dsp:cNvPr id="0" name=""/>
        <dsp:cNvSpPr/>
      </dsp:nvSpPr>
      <dsp:spPr>
        <a:xfrm>
          <a:off x="174881" y="1639392"/>
          <a:ext cx="1336175" cy="1038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 Showcase</a:t>
          </a:r>
          <a:endParaRPr lang="en-US" sz="2000" kern="1200" dirty="0"/>
        </a:p>
      </dsp:txBody>
      <dsp:txXfrm>
        <a:off x="205310" y="1669821"/>
        <a:ext cx="1275317" cy="978060"/>
      </dsp:txXfrm>
    </dsp:sp>
    <dsp:sp modelId="{3C8D2DB5-D60D-46FF-950A-F423988F56B1}">
      <dsp:nvSpPr>
        <dsp:cNvPr id="0" name=""/>
        <dsp:cNvSpPr/>
      </dsp:nvSpPr>
      <dsp:spPr>
        <a:xfrm>
          <a:off x="174881" y="2708405"/>
          <a:ext cx="1336175" cy="807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Tours</a:t>
          </a:r>
          <a:endParaRPr lang="en-US" sz="2400" kern="1200" dirty="0"/>
        </a:p>
      </dsp:txBody>
      <dsp:txXfrm>
        <a:off x="198536" y="2732060"/>
        <a:ext cx="1288865" cy="760327"/>
      </dsp:txXfrm>
    </dsp:sp>
    <dsp:sp modelId="{ED1B2B52-9210-4CC6-8E97-4B3F79E0A851}">
      <dsp:nvSpPr>
        <dsp:cNvPr id="0" name=""/>
        <dsp:cNvSpPr/>
      </dsp:nvSpPr>
      <dsp:spPr>
        <a:xfrm>
          <a:off x="174881" y="3657600"/>
          <a:ext cx="1336175" cy="832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Digital Literacy Workshop</a:t>
          </a:r>
          <a:endParaRPr lang="en-US" sz="1800" kern="1200" dirty="0"/>
        </a:p>
      </dsp:txBody>
      <dsp:txXfrm>
        <a:off x="199270" y="3681989"/>
        <a:ext cx="1287397" cy="783921"/>
      </dsp:txXfrm>
    </dsp:sp>
    <dsp:sp modelId="{B478D322-38B0-4390-9E24-2A72AA693FAA}">
      <dsp:nvSpPr>
        <dsp:cNvPr id="0" name=""/>
        <dsp:cNvSpPr/>
      </dsp:nvSpPr>
      <dsp:spPr>
        <a:xfrm>
          <a:off x="174881" y="4572001"/>
          <a:ext cx="1336175" cy="83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Visit State Capitol or School Board</a:t>
          </a:r>
          <a:endParaRPr lang="en-US" sz="1600" kern="1200" dirty="0"/>
        </a:p>
      </dsp:txBody>
      <dsp:txXfrm>
        <a:off x="199360" y="4596480"/>
        <a:ext cx="1287217" cy="786823"/>
      </dsp:txXfrm>
    </dsp:sp>
    <dsp:sp modelId="{03B22852-DF6E-468D-A1DA-E6577E0A6A90}">
      <dsp:nvSpPr>
        <dsp:cNvPr id="0" name=""/>
        <dsp:cNvSpPr/>
      </dsp:nvSpPr>
      <dsp:spPr>
        <a:xfrm>
          <a:off x="1800246" y="0"/>
          <a:ext cx="1670219" cy="5486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Let Students Lead</a:t>
          </a:r>
          <a:endParaRPr lang="en-US" sz="2400" kern="1200" dirty="0"/>
        </a:p>
      </dsp:txBody>
      <dsp:txXfrm>
        <a:off x="1800246" y="0"/>
        <a:ext cx="1670219" cy="1645920"/>
      </dsp:txXfrm>
    </dsp:sp>
    <dsp:sp modelId="{EAE26AD9-9300-471D-B43A-CFBC33801CE4}">
      <dsp:nvSpPr>
        <dsp:cNvPr id="0" name=""/>
        <dsp:cNvSpPr/>
      </dsp:nvSpPr>
      <dsp:spPr>
        <a:xfrm>
          <a:off x="1967268" y="1495900"/>
          <a:ext cx="1336175" cy="708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Student-created videos</a:t>
          </a:r>
          <a:endParaRPr lang="en-US" sz="1600" kern="1200" dirty="0"/>
        </a:p>
      </dsp:txBody>
      <dsp:txXfrm>
        <a:off x="1988019" y="1516651"/>
        <a:ext cx="1294673" cy="666984"/>
      </dsp:txXfrm>
    </dsp:sp>
    <dsp:sp modelId="{3A9FCCCD-A721-4428-85CF-C3599178E4DA}">
      <dsp:nvSpPr>
        <dsp:cNvPr id="0" name=""/>
        <dsp:cNvSpPr/>
      </dsp:nvSpPr>
      <dsp:spPr>
        <a:xfrm>
          <a:off x="1967268" y="2277637"/>
          <a:ext cx="1336175" cy="708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 students on preferred learning modes</a:t>
          </a:r>
          <a:endParaRPr lang="en-US" sz="1400" kern="1200" dirty="0"/>
        </a:p>
      </dsp:txBody>
      <dsp:txXfrm>
        <a:off x="1988019" y="2298388"/>
        <a:ext cx="1294673" cy="666984"/>
      </dsp:txXfrm>
    </dsp:sp>
    <dsp:sp modelId="{8003641A-3742-40CB-85D6-FB58A994EC01}">
      <dsp:nvSpPr>
        <dsp:cNvPr id="0" name=""/>
        <dsp:cNvSpPr/>
      </dsp:nvSpPr>
      <dsp:spPr>
        <a:xfrm>
          <a:off x="1967268" y="3056079"/>
          <a:ext cx="1336175" cy="708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 Demonstrations</a:t>
          </a:r>
          <a:endParaRPr lang="en-US" sz="1400" kern="1200" dirty="0"/>
        </a:p>
      </dsp:txBody>
      <dsp:txXfrm>
        <a:off x="1988019" y="3076830"/>
        <a:ext cx="1294673" cy="666984"/>
      </dsp:txXfrm>
    </dsp:sp>
    <dsp:sp modelId="{65365A7C-F784-4219-B23E-F50243D31685}">
      <dsp:nvSpPr>
        <dsp:cNvPr id="0" name=""/>
        <dsp:cNvSpPr/>
      </dsp:nvSpPr>
      <dsp:spPr>
        <a:xfrm>
          <a:off x="1967268" y="3791918"/>
          <a:ext cx="1336175" cy="708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Students Hand Out Awards</a:t>
          </a:r>
          <a:endParaRPr lang="en-US" sz="1600" kern="1200" dirty="0"/>
        </a:p>
      </dsp:txBody>
      <dsp:txXfrm>
        <a:off x="1988019" y="3812669"/>
        <a:ext cx="1294673" cy="666984"/>
      </dsp:txXfrm>
    </dsp:sp>
    <dsp:sp modelId="{3E67B32F-9BCA-4BA3-9E94-5268AF8E789D}">
      <dsp:nvSpPr>
        <dsp:cNvPr id="0" name=""/>
        <dsp:cNvSpPr/>
      </dsp:nvSpPr>
      <dsp:spPr>
        <a:xfrm>
          <a:off x="1967268" y="4584616"/>
          <a:ext cx="1336175" cy="708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Student-created content</a:t>
          </a:r>
          <a:endParaRPr lang="en-US" sz="1600" kern="1200" dirty="0"/>
        </a:p>
      </dsp:txBody>
      <dsp:txXfrm>
        <a:off x="1988019" y="4605367"/>
        <a:ext cx="1294673" cy="666984"/>
      </dsp:txXfrm>
    </dsp:sp>
    <dsp:sp modelId="{627D2B9A-4B52-456D-B61F-F4B502FE7DDB}">
      <dsp:nvSpPr>
        <dsp:cNvPr id="0" name=""/>
        <dsp:cNvSpPr/>
      </dsp:nvSpPr>
      <dsp:spPr>
        <a:xfrm>
          <a:off x="3595732" y="0"/>
          <a:ext cx="1670219" cy="5486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Connect!</a:t>
          </a:r>
          <a:endParaRPr lang="en-US" sz="2400" kern="1200" dirty="0"/>
        </a:p>
      </dsp:txBody>
      <dsp:txXfrm>
        <a:off x="3595732" y="0"/>
        <a:ext cx="1670219" cy="1645920"/>
      </dsp:txXfrm>
    </dsp:sp>
    <dsp:sp modelId="{23ABB70A-9D36-4353-B841-CB43CA350B62}">
      <dsp:nvSpPr>
        <dsp:cNvPr id="0" name=""/>
        <dsp:cNvSpPr/>
      </dsp:nvSpPr>
      <dsp:spPr>
        <a:xfrm>
          <a:off x="3762754" y="1319818"/>
          <a:ext cx="1336175" cy="1181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Twitter Chat</a:t>
          </a:r>
          <a:endParaRPr lang="en-US" sz="2000" kern="1200" dirty="0"/>
        </a:p>
      </dsp:txBody>
      <dsp:txXfrm>
        <a:off x="3797371" y="1354435"/>
        <a:ext cx="1266941" cy="1112665"/>
      </dsp:txXfrm>
    </dsp:sp>
    <dsp:sp modelId="{F3F7FB58-0BCA-4223-B470-84E86E172FA8}">
      <dsp:nvSpPr>
        <dsp:cNvPr id="0" name=""/>
        <dsp:cNvSpPr/>
      </dsp:nvSpPr>
      <dsp:spPr>
        <a:xfrm>
          <a:off x="3762754" y="2694846"/>
          <a:ext cx="1336175" cy="1181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Skype Chat</a:t>
          </a:r>
          <a:endParaRPr lang="en-US" sz="2000" kern="1200" dirty="0"/>
        </a:p>
      </dsp:txBody>
      <dsp:txXfrm>
        <a:off x="3797371" y="2729463"/>
        <a:ext cx="1266941" cy="1112665"/>
      </dsp:txXfrm>
    </dsp:sp>
    <dsp:sp modelId="{ABF9EC6A-5BC4-4B5C-BD69-A25D329DE1C8}">
      <dsp:nvSpPr>
        <dsp:cNvPr id="0" name=""/>
        <dsp:cNvSpPr/>
      </dsp:nvSpPr>
      <dsp:spPr>
        <a:xfrm>
          <a:off x="3762754" y="4029041"/>
          <a:ext cx="1336175" cy="1181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Google Hangout</a:t>
          </a:r>
          <a:endParaRPr lang="en-US" sz="2000" kern="1200" dirty="0"/>
        </a:p>
      </dsp:txBody>
      <dsp:txXfrm>
        <a:off x="3797371" y="4063658"/>
        <a:ext cx="1266941" cy="1112665"/>
      </dsp:txXfrm>
    </dsp:sp>
    <dsp:sp modelId="{E2050EE1-8B7F-4FFE-A1D2-9F459A32AA69}">
      <dsp:nvSpPr>
        <dsp:cNvPr id="0" name=""/>
        <dsp:cNvSpPr/>
      </dsp:nvSpPr>
      <dsp:spPr>
        <a:xfrm>
          <a:off x="5391218" y="0"/>
          <a:ext cx="1670219" cy="5486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 Your Teachers</a:t>
          </a:r>
          <a:endParaRPr lang="en-US" sz="2400" kern="1200" dirty="0"/>
        </a:p>
      </dsp:txBody>
      <dsp:txXfrm>
        <a:off x="5391218" y="0"/>
        <a:ext cx="1670219" cy="1645920"/>
      </dsp:txXfrm>
    </dsp:sp>
    <dsp:sp modelId="{D1CC9F0E-B28B-4032-8811-07B2D4A5DD85}">
      <dsp:nvSpPr>
        <dsp:cNvPr id="0" name=""/>
        <dsp:cNvSpPr/>
      </dsp:nvSpPr>
      <dsp:spPr>
        <a:xfrm>
          <a:off x="5558240" y="1514341"/>
          <a:ext cx="1336175" cy="885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Teacher-led “</a:t>
          </a:r>
          <a:r>
            <a:rPr lang="en-US" sz="1600" kern="1200" dirty="0" err="1" smtClean="0"/>
            <a:t>Appy</a:t>
          </a:r>
          <a:r>
            <a:rPr lang="en-US" sz="1600" kern="1200" dirty="0" smtClean="0"/>
            <a:t>” Party</a:t>
          </a:r>
          <a:endParaRPr lang="en-US" sz="1600" kern="1200" dirty="0"/>
        </a:p>
      </dsp:txBody>
      <dsp:txXfrm>
        <a:off x="5584187" y="1540288"/>
        <a:ext cx="1284281" cy="833986"/>
      </dsp:txXfrm>
    </dsp:sp>
    <dsp:sp modelId="{4F6D0952-A94E-410A-A525-56FD872DD302}">
      <dsp:nvSpPr>
        <dsp:cNvPr id="0" name=""/>
        <dsp:cNvSpPr/>
      </dsp:nvSpPr>
      <dsp:spPr>
        <a:xfrm>
          <a:off x="5558240" y="2483055"/>
          <a:ext cx="1336175" cy="885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Try Something New</a:t>
          </a:r>
          <a:endParaRPr lang="en-US" sz="1800" kern="1200" dirty="0"/>
        </a:p>
      </dsp:txBody>
      <dsp:txXfrm>
        <a:off x="5584187" y="2509002"/>
        <a:ext cx="1284281" cy="833986"/>
      </dsp:txXfrm>
    </dsp:sp>
    <dsp:sp modelId="{78ACD390-8EB4-4F6E-BAC3-EC6B342CC0D4}">
      <dsp:nvSpPr>
        <dsp:cNvPr id="0" name=""/>
        <dsp:cNvSpPr/>
      </dsp:nvSpPr>
      <dsp:spPr>
        <a:xfrm>
          <a:off x="5558240" y="3432407"/>
          <a:ext cx="1336175" cy="885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Take an Online Course</a:t>
          </a:r>
          <a:endParaRPr lang="en-US" sz="1600" kern="1200" dirty="0"/>
        </a:p>
      </dsp:txBody>
      <dsp:txXfrm>
        <a:off x="5584187" y="3458354"/>
        <a:ext cx="1284281" cy="833986"/>
      </dsp:txXfrm>
    </dsp:sp>
    <dsp:sp modelId="{F9E03B3B-5BE7-4B79-94D9-9C0C4DB0250B}">
      <dsp:nvSpPr>
        <dsp:cNvPr id="0" name=""/>
        <dsp:cNvSpPr/>
      </dsp:nvSpPr>
      <dsp:spPr>
        <a:xfrm>
          <a:off x="5558240" y="4401503"/>
          <a:ext cx="1336175" cy="885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Visit other classrooms/sites</a:t>
          </a:r>
          <a:endParaRPr lang="en-US" sz="1400" kern="1200" dirty="0"/>
        </a:p>
      </dsp:txBody>
      <dsp:txXfrm>
        <a:off x="5584187" y="4427450"/>
        <a:ext cx="1284281" cy="833986"/>
      </dsp:txXfrm>
    </dsp:sp>
    <dsp:sp modelId="{16E04750-B361-4C81-B0C9-D72B1BA35BAA}">
      <dsp:nvSpPr>
        <dsp:cNvPr id="0" name=""/>
        <dsp:cNvSpPr/>
      </dsp:nvSpPr>
      <dsp:spPr>
        <a:xfrm>
          <a:off x="7186705" y="0"/>
          <a:ext cx="1670219" cy="5486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 Learning</a:t>
          </a:r>
          <a:endParaRPr lang="en-US" sz="2400" kern="1200" dirty="0"/>
        </a:p>
      </dsp:txBody>
      <dsp:txXfrm>
        <a:off x="7186705" y="0"/>
        <a:ext cx="1670219" cy="1645920"/>
      </dsp:txXfrm>
    </dsp:sp>
    <dsp:sp modelId="{BB83D68B-A784-4B23-9288-CADAE944B158}">
      <dsp:nvSpPr>
        <dsp:cNvPr id="0" name=""/>
        <dsp:cNvSpPr/>
      </dsp:nvSpPr>
      <dsp:spPr>
        <a:xfrm>
          <a:off x="7353727" y="1394899"/>
          <a:ext cx="1336175" cy="1181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Project-Based Learning Challenge</a:t>
          </a:r>
          <a:endParaRPr lang="en-US" sz="1600" kern="1200" dirty="0"/>
        </a:p>
      </dsp:txBody>
      <dsp:txXfrm>
        <a:off x="7388344" y="1429516"/>
        <a:ext cx="1266941" cy="1112665"/>
      </dsp:txXfrm>
    </dsp:sp>
    <dsp:sp modelId="{CDA1836D-C059-49E7-B0B5-BC7A02BFEB42}">
      <dsp:nvSpPr>
        <dsp:cNvPr id="0" name=""/>
        <dsp:cNvSpPr/>
      </dsp:nvSpPr>
      <dsp:spPr>
        <a:xfrm>
          <a:off x="7353727" y="2718505"/>
          <a:ext cx="1336175" cy="1181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Afterschool Programs</a:t>
          </a:r>
          <a:endParaRPr lang="en-US" sz="1800" kern="1200" dirty="0"/>
        </a:p>
      </dsp:txBody>
      <dsp:txXfrm>
        <a:off x="7388344" y="2753122"/>
        <a:ext cx="1266941" cy="1112665"/>
      </dsp:txXfrm>
    </dsp:sp>
    <dsp:sp modelId="{847C5E3B-F0AE-4745-A442-93A9FE12A646}">
      <dsp:nvSpPr>
        <dsp:cNvPr id="0" name=""/>
        <dsp:cNvSpPr/>
      </dsp:nvSpPr>
      <dsp:spPr>
        <a:xfrm>
          <a:off x="7353727" y="4029041"/>
          <a:ext cx="1336175" cy="1181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Flip Class For a Day</a:t>
          </a:r>
          <a:endParaRPr lang="en-US" sz="1800" kern="1200" dirty="0"/>
        </a:p>
      </dsp:txBody>
      <dsp:txXfrm>
        <a:off x="7388344" y="4063658"/>
        <a:ext cx="1266941" cy="1112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39C8-85CC-465A-A14B-484AA3C9858D}">
      <dsp:nvSpPr>
        <dsp:cNvPr id="0" name=""/>
        <dsp:cNvSpPr/>
      </dsp:nvSpPr>
      <dsp:spPr>
        <a:xfrm rot="16200000">
          <a:off x="-2032520" y="2037432"/>
          <a:ext cx="5798294" cy="172342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Learn</a:t>
          </a:r>
          <a:endParaRPr lang="en-US" sz="2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Watch some of our videos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Read about 2013’s celebrations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Check out our activities &amp; toolkits</a:t>
          </a:r>
          <a:endParaRPr lang="en-US" sz="1800" kern="1200" dirty="0">
            <a:solidFill>
              <a:schemeClr val="bg1"/>
            </a:solidFill>
          </a:endParaRPr>
        </a:p>
      </dsp:txBody>
      <dsp:txXfrm rot="5400000">
        <a:off x="4912" y="1159659"/>
        <a:ext cx="1723429" cy="3478976"/>
      </dsp:txXfrm>
    </dsp:sp>
    <dsp:sp modelId="{B88B49E2-A4CA-4CDA-9584-C5B062AABC70}">
      <dsp:nvSpPr>
        <dsp:cNvPr id="0" name=""/>
        <dsp:cNvSpPr/>
      </dsp:nvSpPr>
      <dsp:spPr>
        <a:xfrm rot="16200000">
          <a:off x="-179833" y="2037432"/>
          <a:ext cx="5798294" cy="172342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Join</a:t>
          </a:r>
          <a:endParaRPr lang="en-US" sz="2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Sign up for our email updates with tips and ideas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Spread the word!</a:t>
          </a:r>
          <a:endParaRPr lang="en-US" sz="1800" kern="1200" dirty="0">
            <a:solidFill>
              <a:schemeClr val="bg1"/>
            </a:solidFill>
          </a:endParaRPr>
        </a:p>
      </dsp:txBody>
      <dsp:txXfrm rot="5400000">
        <a:off x="1857599" y="1159659"/>
        <a:ext cx="1723429" cy="3478976"/>
      </dsp:txXfrm>
    </dsp:sp>
    <dsp:sp modelId="{300B4779-5D30-4B7D-BAA0-27BD4836CC98}">
      <dsp:nvSpPr>
        <dsp:cNvPr id="0" name=""/>
        <dsp:cNvSpPr/>
      </dsp:nvSpPr>
      <dsp:spPr>
        <a:xfrm rot="16200000">
          <a:off x="1672853" y="2037432"/>
          <a:ext cx="5798294" cy="172342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Explore</a:t>
          </a:r>
          <a:endParaRPr lang="en-U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Try out a new tool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Get connected on social media</a:t>
          </a:r>
          <a:endParaRPr lang="en-US" sz="2000" kern="1200" dirty="0">
            <a:solidFill>
              <a:schemeClr val="bg1"/>
            </a:solidFill>
          </a:endParaRPr>
        </a:p>
      </dsp:txBody>
      <dsp:txXfrm rot="5400000">
        <a:off x="3710285" y="1159659"/>
        <a:ext cx="1723429" cy="3478976"/>
      </dsp:txXfrm>
    </dsp:sp>
    <dsp:sp modelId="{63FE6F18-DFF9-45F2-AC7D-7D790F288039}">
      <dsp:nvSpPr>
        <dsp:cNvPr id="0" name=""/>
        <dsp:cNvSpPr/>
      </dsp:nvSpPr>
      <dsp:spPr>
        <a:xfrm rot="16200000">
          <a:off x="3525539" y="2037432"/>
          <a:ext cx="5798294" cy="172342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Celebrate</a:t>
          </a:r>
          <a:endParaRPr lang="en-US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1"/>
              </a:solidFill>
            </a:rPr>
            <a:t>Plan an event</a:t>
          </a:r>
          <a:endParaRPr lang="en-US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1"/>
              </a:solidFill>
            </a:rPr>
            <a:t>Add your event to our website</a:t>
          </a:r>
          <a:endParaRPr lang="en-US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1"/>
              </a:solidFill>
            </a:rPr>
            <a:t>Check out other events near you! </a:t>
          </a:r>
          <a:endParaRPr lang="en-US" sz="1900" kern="1200" dirty="0">
            <a:solidFill>
              <a:schemeClr val="bg1"/>
            </a:solidFill>
          </a:endParaRPr>
        </a:p>
      </dsp:txBody>
      <dsp:txXfrm rot="5400000">
        <a:off x="5562971" y="1159659"/>
        <a:ext cx="1723429" cy="3478976"/>
      </dsp:txXfrm>
    </dsp:sp>
    <dsp:sp modelId="{2F509312-3AA0-40E8-8D04-3140FA0BBE46}">
      <dsp:nvSpPr>
        <dsp:cNvPr id="0" name=""/>
        <dsp:cNvSpPr/>
      </dsp:nvSpPr>
      <dsp:spPr>
        <a:xfrm rot="16200000">
          <a:off x="5378226" y="2037432"/>
          <a:ext cx="5798294" cy="1723429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Share</a:t>
          </a:r>
          <a:endParaRPr lang="en-US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Invite parents, lawmakers, the media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Tell us your digital learning story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Make a video of your celebration and share it with us!</a:t>
          </a:r>
          <a:endParaRPr lang="en-US" sz="1800" kern="1200" dirty="0">
            <a:solidFill>
              <a:schemeClr val="bg1"/>
            </a:solidFill>
          </a:endParaRPr>
        </a:p>
      </dsp:txBody>
      <dsp:txXfrm rot="5400000">
        <a:off x="7415658" y="1159659"/>
        <a:ext cx="1723429" cy="3478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482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5" y="1"/>
            <a:ext cx="304482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FD30746B-AB37-447D-ADF5-E77906027574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5551"/>
            <a:ext cx="304482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5" y="8845551"/>
            <a:ext cx="304482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468930EA-EA03-4A97-8740-B1EEFA269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4719" cy="465614"/>
          </a:xfrm>
          <a:prstGeom prst="rect">
            <a:avLst/>
          </a:prstGeom>
        </p:spPr>
        <p:txBody>
          <a:bodyPr vert="horz" lIns="93359" tIns="46679" rIns="93359" bIns="466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2" y="1"/>
            <a:ext cx="3044719" cy="465614"/>
          </a:xfrm>
          <a:prstGeom prst="rect">
            <a:avLst/>
          </a:prstGeom>
        </p:spPr>
        <p:txBody>
          <a:bodyPr vert="horz" lIns="93359" tIns="46679" rIns="93359" bIns="46679" rtlCol="0"/>
          <a:lstStyle>
            <a:lvl1pPr algn="r">
              <a:defRPr sz="1200"/>
            </a:lvl1pPr>
          </a:lstStyle>
          <a:p>
            <a:fld id="{22667A1C-52B3-4219-82F8-B92BC581E23B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9" tIns="46679" rIns="93359" bIns="466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9" tIns="46679" rIns="93359" bIns="466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5045"/>
            <a:ext cx="3044719" cy="465614"/>
          </a:xfrm>
          <a:prstGeom prst="rect">
            <a:avLst/>
          </a:prstGeom>
        </p:spPr>
        <p:txBody>
          <a:bodyPr vert="horz" lIns="93359" tIns="46679" rIns="93359" bIns="466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2" y="8845045"/>
            <a:ext cx="3044719" cy="465614"/>
          </a:xfrm>
          <a:prstGeom prst="rect">
            <a:avLst/>
          </a:prstGeom>
        </p:spPr>
        <p:txBody>
          <a:bodyPr vert="horz" lIns="93359" tIns="46679" rIns="93359" bIns="46679" rtlCol="0" anchor="b"/>
          <a:lstStyle>
            <a:lvl1pPr algn="r">
              <a:defRPr sz="1200"/>
            </a:lvl1pPr>
          </a:lstStyle>
          <a:p>
            <a:fld id="{C453F9A7-3680-4F67-A302-75317536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3F9A7-3680-4F67-A302-75317536A7D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8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45F77-0F6A-42DE-A6E8-B03EC566755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6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your goal? What’s your challenge? What’s your status? </a:t>
            </a:r>
          </a:p>
          <a:p>
            <a:endParaRPr lang="en-US" dirty="0" smtClean="0"/>
          </a:p>
          <a:p>
            <a:r>
              <a:rPr lang="en-US" dirty="0" smtClean="0"/>
              <a:t>Pikesville HS in Baltimore</a:t>
            </a:r>
            <a:r>
              <a:rPr lang="en-US" baseline="0" dirty="0" smtClean="0"/>
              <a:t> – Don’t Worry Be </a:t>
            </a:r>
            <a:r>
              <a:rPr lang="en-US" baseline="0" dirty="0" err="1" smtClean="0"/>
              <a:t>Appy</a:t>
            </a:r>
            <a:r>
              <a:rPr lang="en-US" baseline="0" dirty="0" smtClean="0"/>
              <a:t> Party</a:t>
            </a:r>
          </a:p>
          <a:p>
            <a:endParaRPr lang="en-US" baseline="0" dirty="0" smtClean="0"/>
          </a:p>
          <a:p>
            <a:r>
              <a:rPr lang="en-US" dirty="0"/>
              <a:t>Meet Jackie </a:t>
            </a:r>
            <a:r>
              <a:rPr lang="en-US" dirty="0" err="1"/>
              <a:t>Torrelli</a:t>
            </a:r>
            <a:r>
              <a:rPr lang="en-US" dirty="0"/>
              <a:t>, a fifth grade teacher, from </a:t>
            </a:r>
            <a:r>
              <a:rPr lang="en-US" dirty="0" err="1"/>
              <a:t>Folger</a:t>
            </a:r>
            <a:r>
              <a:rPr lang="en-US" dirty="0"/>
              <a:t> McKinsey Elementary School in Severna Park, Maryland.  She has developed a cross-cutting project to help her students learn persuasive writing, math, science, and social studies while advocating for the use of digital learning in her school.  She is hosting “</a:t>
            </a:r>
            <a:r>
              <a:rPr lang="en-US" dirty="0" err="1"/>
              <a:t>Folger</a:t>
            </a:r>
            <a:r>
              <a:rPr lang="en-US" dirty="0"/>
              <a:t> McKinsey's </a:t>
            </a:r>
            <a:r>
              <a:rPr lang="en-US" i="1" dirty="0"/>
              <a:t>Apprentice </a:t>
            </a:r>
            <a:r>
              <a:rPr lang="en-US" dirty="0"/>
              <a:t>Challenge” – a program that offers team building, communication and collaboration, business and critical thinking as well as addresses core language, math and science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04C1-539F-4187-9257-1976012152F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4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81B7-A525-4C28-8014-187112829B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81B7-A525-4C28-8014-187112829B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81B7-A525-4C28-8014-187112829B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8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3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3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AEA0-998C-44EF-AF05-D428B1D1A9B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10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D189-0DB1-4FD2-8E26-280ECA1ADE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9A0780-6164-4FD1-807E-01098437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5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D189-0DB1-4FD2-8E26-280ECA1ADE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9A0780-6164-4FD1-807E-01098437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AEA0-998C-44EF-AF05-D428B1D1A9B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2F5E6-3AEB-4119-B952-2419D3C82C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3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007F-A628-415F-AC51-62F4AFF922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532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5538"/>
            <a:ext cx="9144000" cy="1461254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95537"/>
            <a:ext cx="9144000" cy="523056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70505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635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rot="10800000">
            <a:off x="0" y="-99392"/>
            <a:ext cx="9144000" cy="19492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28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r="14419"/>
          <a:stretch/>
        </p:blipFill>
        <p:spPr bwMode="auto">
          <a:xfrm>
            <a:off x="-4763" y="6343650"/>
            <a:ext cx="91487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15" y="44624"/>
            <a:ext cx="8556885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4763" y="6343650"/>
            <a:ext cx="9148763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8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89600"/>
          <a:stretch/>
        </p:blipFill>
        <p:spPr bwMode="auto">
          <a:xfrm>
            <a:off x="8391825" y="6403579"/>
            <a:ext cx="731669" cy="39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16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5538"/>
            <a:ext cx="9144000" cy="1461254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95537"/>
            <a:ext cx="9144000" cy="523056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70505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635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rot="10800000">
            <a:off x="0" y="-99392"/>
            <a:ext cx="9144000" cy="19492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28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r="14419"/>
          <a:stretch/>
        </p:blipFill>
        <p:spPr bwMode="auto">
          <a:xfrm>
            <a:off x="-4763" y="6343650"/>
            <a:ext cx="91487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15" y="44624"/>
            <a:ext cx="8556885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4763" y="6343650"/>
            <a:ext cx="9148763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8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89600"/>
          <a:stretch/>
        </p:blipFill>
        <p:spPr bwMode="auto">
          <a:xfrm>
            <a:off x="8391825" y="6403579"/>
            <a:ext cx="731669" cy="39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420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5538"/>
            <a:ext cx="9144000" cy="1461254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95537"/>
            <a:ext cx="9144000" cy="523056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70505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635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rot="10800000">
            <a:off x="0" y="-99392"/>
            <a:ext cx="9144000" cy="19492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28"/>
          <p:cNvPicPr>
            <a:picLocks noChangeAspect="1" noChangeArrowheads="1"/>
          </p:cNvPicPr>
          <p:nvPr userDrawn="1"/>
        </p:nvPicPr>
        <p:blipFill rotWithShape="1">
          <a:blip r:embed="rId9" cstate="print"/>
          <a:srcRect r="14419"/>
          <a:stretch/>
        </p:blipFill>
        <p:spPr bwMode="auto">
          <a:xfrm>
            <a:off x="-4763" y="6343650"/>
            <a:ext cx="91487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15" y="44624"/>
            <a:ext cx="8556885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4763" y="6343650"/>
            <a:ext cx="9148763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8"/>
          <p:cNvPicPr>
            <a:picLocks noChangeAspect="1" noChangeArrowheads="1"/>
          </p:cNvPicPr>
          <p:nvPr userDrawn="1"/>
        </p:nvPicPr>
        <p:blipFill rotWithShape="1">
          <a:blip r:embed="rId9" cstate="print"/>
          <a:srcRect l="89600"/>
          <a:stretch/>
        </p:blipFill>
        <p:spPr bwMode="auto">
          <a:xfrm>
            <a:off x="8391825" y="6403579"/>
            <a:ext cx="731669" cy="39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759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4.jp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287" y="3810000"/>
            <a:ext cx="646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www.DigitalLearningDay.org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52416" cy="914400"/>
          </a:xfrm>
          <a:prstGeom prst="rect">
            <a:avLst/>
          </a:prstGeom>
          <a:solidFill>
            <a:srgbClr val="FF8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Digital Learning Day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Engaging Students, Celebrating Teachers, Creating Better Schools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 descr="G:\STAFF FOLDERS\Dan\Join the W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6" y="4399064"/>
            <a:ext cx="9152416" cy="24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Center for Digital Learning &amp; Policy\2013\DLD\Graphics\DLD_Tablet_SaveTheDate_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58" y="1066800"/>
            <a:ext cx="34123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0489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Ways to Participate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89" y="2209798"/>
            <a:ext cx="4607511" cy="3810002"/>
          </a:xfrm>
        </p:spPr>
        <p:txBody>
          <a:bodyPr>
            <a:normAutofit/>
          </a:bodyPr>
          <a:lstStyle/>
          <a:p>
            <a:pPr fontAlgn="t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School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</a:t>
            </a:r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oard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eetings</a:t>
            </a:r>
            <a:endParaRPr lang="en-US" sz="2800" dirty="0">
              <a:solidFill>
                <a:schemeClr val="accent3"/>
              </a:solidFill>
            </a:endParaRPr>
          </a:p>
          <a:p>
            <a:pPr fontAlgn="t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Professional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</a:t>
            </a:r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earning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ommunities</a:t>
            </a:r>
            <a:endParaRPr lang="en-US" sz="2800" dirty="0">
              <a:solidFill>
                <a:schemeClr val="accent3"/>
              </a:solidFill>
            </a:endParaRPr>
          </a:p>
          <a:p>
            <a:pPr fontAlgn="t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Host an </a:t>
            </a:r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Event</a:t>
            </a:r>
          </a:p>
          <a:p>
            <a:pPr fontAlgn="t"/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Share this Presentation</a:t>
            </a:r>
          </a:p>
          <a:p>
            <a:pPr fontAlgn="t"/>
            <a:endParaRPr lang="en-US" sz="2800" dirty="0">
              <a:solidFill>
                <a:schemeClr val="accent3"/>
              </a:solidFill>
            </a:endParaRP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937404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38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Interested in Using Technology for Learning</a:t>
            </a:r>
            <a:r>
              <a:rPr lang="en-US" sz="3200" b="1" dirty="0">
                <a:solidFill>
                  <a:srgbClr val="F38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? Start a conversation</a:t>
            </a:r>
            <a:r>
              <a:rPr lang="en-US" sz="3200" b="1" dirty="0" smtClean="0">
                <a:solidFill>
                  <a:srgbClr val="F38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endParaRPr lang="en-US" sz="3200" dirty="0">
              <a:solidFill>
                <a:srgbClr val="F38807"/>
              </a:solidFill>
            </a:endParaRPr>
          </a:p>
        </p:txBody>
      </p:sp>
      <p:pic>
        <p:nvPicPr>
          <p:cNvPr id="5123" name="Picture 3" descr="G:\STAFF FOLDERS\Dan\Graphics\Facebook_Twitter_Web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6"/>
            <a:ext cx="9144000" cy="9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STAFF FOLDERS\Dan\Spread_the_word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D4ACA"/>
              </a:clrFrom>
              <a:clrTo>
                <a:srgbClr val="3D4A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8" y="742228"/>
            <a:ext cx="1467571" cy="14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0" y="2219131"/>
            <a:ext cx="4218735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Share the Digital Learning Day Flyer</a:t>
            </a:r>
            <a:endParaRPr lang="en-US" sz="2800" dirty="0" smtClean="0"/>
          </a:p>
          <a:p>
            <a:pPr fontAlgn="t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Post the Digital Learning Day Button on your Website</a:t>
            </a:r>
          </a:p>
          <a:p>
            <a:pPr marL="0" indent="0" fontAlgn="t">
              <a:buNone/>
            </a:pPr>
            <a:endParaRPr lang="en-US" sz="2800" dirty="0" smtClean="0">
              <a:solidFill>
                <a:schemeClr val="accent3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3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Ways to Participate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4114800" cy="3751741"/>
          </a:xfrm>
        </p:spPr>
        <p:txBody>
          <a:bodyPr>
            <a:normAutofit/>
          </a:bodyPr>
          <a:lstStyle/>
          <a:p>
            <a:pPr fontAlgn="t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Share Interactive Lessons</a:t>
            </a:r>
          </a:p>
          <a:p>
            <a:pPr fontAlgn="t"/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Nationwide Digital Learning Day </a:t>
            </a:r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838198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38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Know your way around a laptop, but want to do more? </a:t>
            </a:r>
            <a:endParaRPr lang="en-US" sz="3200" b="1" dirty="0" smtClean="0">
              <a:solidFill>
                <a:srgbClr val="F38807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rgbClr val="F38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Try </a:t>
            </a:r>
            <a:r>
              <a:rPr lang="en-US" sz="3200" b="1" dirty="0">
                <a:solidFill>
                  <a:srgbClr val="F38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something new</a:t>
            </a:r>
            <a:r>
              <a:rPr lang="en-US" sz="3200" b="1" dirty="0" smtClean="0">
                <a:solidFill>
                  <a:srgbClr val="F38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endParaRPr lang="en-US" sz="3200" dirty="0">
              <a:solidFill>
                <a:srgbClr val="F38807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0083" y="2438400"/>
            <a:ext cx="4470663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Access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our Toolkits</a:t>
            </a:r>
            <a:endParaRPr lang="en-US" sz="2800" dirty="0">
              <a:solidFill>
                <a:schemeClr val="accent3"/>
              </a:solidFill>
            </a:endParaRPr>
          </a:p>
          <a:p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Flip Learning for a Day</a:t>
            </a:r>
            <a:endParaRPr lang="en-US" sz="2800" dirty="0">
              <a:solidFill>
                <a:schemeClr val="accent3"/>
              </a:solidFill>
            </a:endParaRPr>
          </a:p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View our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Monthly Webinars</a:t>
            </a:r>
          </a:p>
          <a:p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Join our Email List</a:t>
            </a:r>
            <a:endParaRPr lang="en-US" sz="2800" dirty="0">
              <a:solidFill>
                <a:schemeClr val="accent3"/>
              </a:solidFill>
            </a:endParaRPr>
          </a:p>
          <a:p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G:\STAFF FOLDERS\Dan\Light_bulb_activities_and_ide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1" y="708628"/>
            <a:ext cx="1463227" cy="16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STAFF FOLDERS\Dan\Graphics\Facebook_Twitter_Web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6"/>
            <a:ext cx="9144000" cy="9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Participate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2655656"/>
            <a:ext cx="3962400" cy="3352800"/>
          </a:xfrm>
        </p:spPr>
        <p:txBody>
          <a:bodyPr>
            <a:noAutofit/>
          </a:bodyPr>
          <a:lstStyle/>
          <a:p>
            <a:pPr fontAlgn="t"/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Submit </a:t>
            </a: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</a:t>
            </a: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Video or Blog Post </a:t>
            </a:r>
          </a:p>
          <a:p>
            <a:pPr fontAlgn="t"/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Participate </a:t>
            </a: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our </a:t>
            </a: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National Town Hall Meeting</a:t>
            </a:r>
            <a:endParaRPr lang="en-US" sz="2400" dirty="0">
              <a:solidFill>
                <a:schemeClr val="accent3"/>
              </a:solidFill>
            </a:endParaRPr>
          </a:p>
          <a:p>
            <a:pPr fontAlgn="t"/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Plan a </a:t>
            </a: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Showcase </a:t>
            </a: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 your L</a:t>
            </a: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ocal Leaders </a:t>
            </a: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 </a:t>
            </a: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Legislators</a:t>
            </a:r>
            <a:endParaRPr lang="en-US" sz="2400" dirty="0">
              <a:solidFill>
                <a:schemeClr val="accent3"/>
              </a:solidFill>
            </a:endParaRPr>
          </a:p>
          <a:p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Host your Own Digital Learning Day Celebration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33599" y="959483"/>
            <a:ext cx="480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200" b="1" dirty="0" smtClean="0">
                <a:solidFill>
                  <a:srgbClr val="F38807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Share Your Event and Showcase Your Successes!</a:t>
            </a:r>
            <a:endParaRPr lang="en-US" sz="3200" dirty="0">
              <a:solidFill>
                <a:srgbClr val="F38807"/>
              </a:solidFill>
            </a:endParaRPr>
          </a:p>
        </p:txBody>
      </p:sp>
      <p:pic>
        <p:nvPicPr>
          <p:cNvPr id="6146" name="Picture 2" descr="G:\STAFF FOLDERS\Dan\Share_your_event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349D1"/>
              </a:clrFrom>
              <a:clrTo>
                <a:srgbClr val="4349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472184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STAFF FOLDERS\Dan\Graphics\Facebook_Twitter_Web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6"/>
            <a:ext cx="9144000" cy="9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0391" y="2355948"/>
            <a:ext cx="3938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Add Your </a:t>
            </a:r>
            <a:r>
              <a:rPr lang="en-US" sz="2200" dirty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Event to </a:t>
            </a:r>
            <a:r>
              <a:rPr lang="en-US" sz="2200" dirty="0" smtClean="0">
                <a:solidFill>
                  <a:schemeClr val="accent3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Our Website!</a:t>
            </a:r>
            <a:endParaRPr lang="en-US" sz="2200" dirty="0">
              <a:solidFill>
                <a:schemeClr val="accent3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7" name="Picture 3" descr="G:\STAFF FOLDERS\Dan\ScreenCap Add Your Ev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86836"/>
            <a:ext cx="4572000" cy="309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STAFF FOLDERS\Dan\Share_your_event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349D1"/>
              </a:clrFrom>
              <a:clrTo>
                <a:srgbClr val="4349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58" y="767179"/>
            <a:ext cx="1472184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STAFF FOLDERS\Dan\Transparent Curs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0"/>
            <a:ext cx="304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99" y="1255177"/>
            <a:ext cx="3291840" cy="219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99" y="3594617"/>
            <a:ext cx="329184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14496"/>
          <a:stretch/>
        </p:blipFill>
        <p:spPr>
          <a:xfrm>
            <a:off x="159389" y="1407577"/>
            <a:ext cx="2691410" cy="206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39" y="1407577"/>
            <a:ext cx="2697480" cy="206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39" y="3452123"/>
            <a:ext cx="2468880" cy="184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577"/>
            <a:ext cx="9144000" cy="979983"/>
          </a:xfrm>
          <a:prstGeom prst="rect">
            <a:avLst/>
          </a:prstGeom>
        </p:spPr>
      </p:pic>
      <p:pic>
        <p:nvPicPr>
          <p:cNvPr id="11" name="Picture 10" descr="C:\Users\tschwartzbeck\AppData\Local\Microsoft\Windows\Temporary Internet Files\Content.Outlook\830SHUPF\DLD_logo_horiz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9624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G:\STAFF FOLDERS\Dan\Pictures\Boys_Ipad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9" y="3452123"/>
            <a:ext cx="2462506" cy="1847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540" y="6334794"/>
            <a:ext cx="6467007" cy="5232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8971D"/>
                </a:solidFill>
              </a:rPr>
              <a:t>www.digitallearningday.org</a:t>
            </a:r>
            <a:endParaRPr lang="en-US" sz="2800" u="sng" dirty="0">
              <a:solidFill>
                <a:srgbClr val="F8971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916" y="1525775"/>
            <a:ext cx="5559175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dirty="0" smtClean="0">
                <a:solidFill>
                  <a:prstClr val="black"/>
                </a:solidFill>
              </a:rPr>
              <a:t>Goals: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prstClr val="black"/>
                </a:solidFill>
              </a:rPr>
              <a:t>Increase Awareness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prstClr val="black"/>
                </a:solidFill>
              </a:rPr>
              <a:t>Support Teachers and other staff</a:t>
            </a:r>
          </a:p>
        </p:txBody>
      </p:sp>
      <p:pic>
        <p:nvPicPr>
          <p:cNvPr id="7" name="Picture 4" descr="http://digitallearningday.org/files/1813/7149/0488/Save_the_date_2014_Mid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632394"/>
            <a:ext cx="2895600" cy="123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 descr="C:\Users\tschwartzbeck\AppData\Local\Microsoft\Windows\Temporary Internet Files\Content.Outlook\830SHUPF\DLD_logo_horiz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355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39900" y="4648200"/>
            <a:ext cx="54610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Why Digital Learning Day?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Digital Learning Makes a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Shift to Personalized, Student-Centered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Empower Teachers with Tools to Succeed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Prepare Students for College and Career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r="14289"/>
          <a:stretch/>
        </p:blipFill>
        <p:spPr>
          <a:xfrm>
            <a:off x="76200" y="3123638"/>
            <a:ext cx="1678074" cy="1243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9881" r="4614"/>
          <a:stretch/>
        </p:blipFill>
        <p:spPr>
          <a:xfrm>
            <a:off x="1752600" y="3123638"/>
            <a:ext cx="1702648" cy="1243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6" r="28791" b="12902"/>
          <a:stretch/>
        </p:blipFill>
        <p:spPr>
          <a:xfrm>
            <a:off x="3429000" y="3123638"/>
            <a:ext cx="1902217" cy="1243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556" b="10037"/>
          <a:stretch/>
        </p:blipFill>
        <p:spPr>
          <a:xfrm>
            <a:off x="5334000" y="3123638"/>
            <a:ext cx="3733800" cy="12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3495" y="685800"/>
            <a:ext cx="6009443" cy="2747243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instructional practice that effectively uses technology to strengthen the student </a:t>
            </a:r>
            <a:endParaRPr lang="en-US" sz="3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experience. </a:t>
            </a:r>
          </a:p>
          <a:p>
            <a:pPr algn="ctr"/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Learning Is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16" name="Oval 15"/>
          <p:cNvSpPr/>
          <p:nvPr/>
        </p:nvSpPr>
        <p:spPr>
          <a:xfrm>
            <a:off x="3472095" y="2861457"/>
            <a:ext cx="2057400" cy="2057400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 l="-25000" r="-19000"/>
            </a:stretch>
          </a:blipFill>
          <a:ln>
            <a:solidFill>
              <a:schemeClr val="accent3"/>
            </a:solidFill>
          </a:ln>
          <a:effectLst>
            <a:glow rad="63500">
              <a:schemeClr val="accent2">
                <a:lumMod val="50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757" y="4708029"/>
            <a:ext cx="2971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Blended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Learning</a:t>
            </a:r>
          </a:p>
          <a:p>
            <a:pPr algn="ctr">
              <a:spcAft>
                <a:spcPts val="1200"/>
              </a:spcAft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Adaptive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Software</a:t>
            </a:r>
          </a:p>
          <a:p>
            <a:pPr algn="ctr">
              <a:spcAft>
                <a:spcPts val="1200"/>
              </a:spcAft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Online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Learning</a:t>
            </a:r>
            <a:endParaRPr lang="en-GB" sz="2800" dirty="0">
              <a:solidFill>
                <a:schemeClr val="bg1">
                  <a:lumMod val="75000"/>
                </a:schemeClr>
              </a:solidFill>
              <a:effectLst>
                <a:glow rad="25400">
                  <a:prstClr val="black">
                    <a:alpha val="40000"/>
                  </a:prstClr>
                </a:glow>
                <a:outerShdw blurRad="215900" algn="ctr" rotWithShape="0">
                  <a:prstClr val="black"/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600" y="2028927"/>
            <a:ext cx="2057400" cy="2057400"/>
          </a:xfrm>
          <a:prstGeom prst="ellipse">
            <a:avLst/>
          </a:prstGeom>
          <a:blipFill dpi="0" rotWithShape="1">
            <a:blip r:embed="rId5"/>
            <a:srcRect/>
            <a:stretch>
              <a:fillRect l="-20000" t="-11000" r="-20000" b="-29000"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4143" y="3890157"/>
            <a:ext cx="23803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38807"/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Data Assessment</a:t>
            </a:r>
          </a:p>
          <a:p>
            <a:pPr algn="ctr"/>
            <a:endParaRPr lang="en-GB" sz="1400" dirty="0" smtClean="0">
              <a:solidFill>
                <a:srgbClr val="F38807"/>
              </a:solidFill>
              <a:effectLst>
                <a:glow rad="254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800" dirty="0" smtClean="0">
                <a:solidFill>
                  <a:srgbClr val="F38807"/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Learning Management Platforms</a:t>
            </a:r>
          </a:p>
        </p:txBody>
      </p:sp>
      <p:sp>
        <p:nvSpPr>
          <p:cNvPr id="5" name="Oval 4"/>
          <p:cNvSpPr/>
          <p:nvPr/>
        </p:nvSpPr>
        <p:spPr>
          <a:xfrm>
            <a:off x="161456" y="2028927"/>
            <a:ext cx="2057400" cy="2057400"/>
          </a:xfrm>
          <a:prstGeom prst="ellipse">
            <a:avLst/>
          </a:prstGeom>
          <a:blipFill dpi="0" rotWithShape="1">
            <a:blip r:embed="rId6"/>
            <a:srcRect/>
            <a:stretch>
              <a:fillRect l="-12000" r="-13000"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7769" y="3843990"/>
            <a:ext cx="2515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>
                <a:solidFill>
                  <a:schemeClr val="accent3"/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Professional </a:t>
            </a:r>
            <a:r>
              <a:rPr lang="en-GB" sz="2800" dirty="0" smtClean="0">
                <a:solidFill>
                  <a:schemeClr val="accent3"/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Learning</a:t>
            </a:r>
            <a:endParaRPr lang="en-GB" sz="2800" dirty="0">
              <a:solidFill>
                <a:schemeClr val="accent3"/>
              </a:solidFill>
              <a:effectLst>
                <a:glow rad="25400">
                  <a:prstClr val="black">
                    <a:alpha val="40000"/>
                  </a:prstClr>
                </a:glow>
                <a:outerShdw blurRad="215900" algn="ctr" rotWithShape="0">
                  <a:prstClr val="black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2800" dirty="0" smtClean="0">
                <a:solidFill>
                  <a:schemeClr val="accent3"/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Collaboration</a:t>
            </a:r>
          </a:p>
          <a:p>
            <a:pPr algn="ctr">
              <a:spcAft>
                <a:spcPts val="1200"/>
              </a:spcAft>
            </a:pPr>
            <a:r>
              <a:rPr lang="en-GB" sz="2800" dirty="0" smtClean="0">
                <a:solidFill>
                  <a:schemeClr val="accent3"/>
                </a:solidFill>
                <a:effectLst>
                  <a:glow rad="25400">
                    <a:prstClr val="black">
                      <a:alpha val="40000"/>
                    </a:prstClr>
                  </a:glow>
                  <a:outerShdw blurRad="215900" algn="ctr" rotWithShape="0">
                    <a:prstClr val="black"/>
                  </a:outerShdw>
                </a:effectLst>
                <a:ea typeface="Tahoma" pitchFamily="34" charset="0"/>
                <a:cs typeface="Tahoma" pitchFamily="34" charset="0"/>
              </a:rPr>
              <a:t>Anytime, Anywhere </a:t>
            </a:r>
            <a:endParaRPr lang="en-GB" sz="2800" dirty="0">
              <a:solidFill>
                <a:schemeClr val="accent3"/>
              </a:solidFill>
              <a:effectLst>
                <a:glow rad="25400">
                  <a:prstClr val="black">
                    <a:alpha val="40000"/>
                  </a:prstClr>
                </a:glow>
                <a:outerShdw blurRad="215900" algn="ctr" rotWithShape="0">
                  <a:prstClr val="black"/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/>
      <p:bldP spid="3" grpId="0" animBg="1"/>
      <p:bldP spid="19" grpId="0"/>
      <p:bldP spid="5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to Begin?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438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Events for Feb. 5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Events that can kick off on Feb. 5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Anytime! 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www.vpwallpapers.com/wp-content/uploads/2014/01/2014-February-Calendar-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4419600" cy="32903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9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915" y="44624"/>
            <a:ext cx="8556885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n w="1905"/>
                <a:gradFill>
                  <a:gsLst>
                    <a:gs pos="0">
                      <a:srgbClr val="0069A3">
                        <a:shade val="20000"/>
                        <a:satMod val="200000"/>
                      </a:srgbClr>
                    </a:gs>
                    <a:gs pos="78000">
                      <a:srgbClr val="0069A3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69A3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Participate: Digital Learning Day</a:t>
            </a:r>
            <a:endParaRPr lang="en-US" sz="3200" b="1" dirty="0">
              <a:ln w="1905"/>
              <a:gradFill>
                <a:gsLst>
                  <a:gs pos="0">
                    <a:srgbClr val="0069A3">
                      <a:shade val="20000"/>
                      <a:satMod val="200000"/>
                    </a:srgbClr>
                  </a:gs>
                  <a:gs pos="78000">
                    <a:srgbClr val="0069A3">
                      <a:tint val="90000"/>
                      <a:shade val="89000"/>
                      <a:satMod val="220000"/>
                    </a:srgbClr>
                  </a:gs>
                  <a:gs pos="100000">
                    <a:srgbClr val="0069A3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409300"/>
              </p:ext>
            </p:extLst>
          </p:nvPr>
        </p:nvGraphicFramePr>
        <p:xfrm>
          <a:off x="129915" y="762000"/>
          <a:ext cx="886168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84025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915" y="44624"/>
            <a:ext cx="8556885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n w="1905"/>
                <a:gradFill>
                  <a:gsLst>
                    <a:gs pos="0">
                      <a:srgbClr val="0069A3">
                        <a:shade val="20000"/>
                        <a:satMod val="200000"/>
                      </a:srgbClr>
                    </a:gs>
                    <a:gs pos="78000">
                      <a:srgbClr val="0069A3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69A3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Participate: Digital Learning Day</a:t>
            </a:r>
            <a:endParaRPr lang="en-US" sz="3200" b="1" dirty="0">
              <a:ln w="1905"/>
              <a:gradFill>
                <a:gsLst>
                  <a:gs pos="0">
                    <a:srgbClr val="0069A3">
                      <a:shade val="20000"/>
                      <a:satMod val="200000"/>
                    </a:srgbClr>
                  </a:gs>
                  <a:gs pos="78000">
                    <a:srgbClr val="0069A3">
                      <a:tint val="90000"/>
                      <a:shade val="89000"/>
                      <a:satMod val="220000"/>
                    </a:srgbClr>
                  </a:gs>
                  <a:gs pos="100000">
                    <a:srgbClr val="0069A3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7928758"/>
              </p:ext>
            </p:extLst>
          </p:nvPr>
        </p:nvGraphicFramePr>
        <p:xfrm>
          <a:off x="0" y="678706"/>
          <a:ext cx="9144000" cy="579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1" name="Picture 5" descr="C:\Users\tschwartzbeck\AppData\Local\Microsoft\Windows\Temporary Internet Files\Content.IE5\0LQD3R0A\MC900442050[1]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987424" cy="9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tschwartzbeck\AppData\Local\Microsoft\Windows\Temporary Internet Files\Content.IE5\41JP6P2D\MC900442108[1].wm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02" y="4511378"/>
            <a:ext cx="1115395" cy="8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tschwartzbeck\AppData\Local\Microsoft\Windows\Temporary Internet Files\Content.IE5\0IDZQ49P\MC900442078[1].wmf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671364"/>
            <a:ext cx="990600" cy="9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tschwartzbeck\AppData\Local\Microsoft\Windows\Temporary Internet Files\Content.IE5\HXCBF6SS\MC900023588[1].wmf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" y="4846273"/>
            <a:ext cx="811902" cy="82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97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Join the Wave of Innovation!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53" y="5181600"/>
            <a:ext cx="398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Easy, It’s Free, and It Takes </a:t>
            </a:r>
            <a:r>
              <a:rPr lang="en-US" sz="2400" i="1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i="1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 </a:t>
            </a:r>
            <a:r>
              <a:rPr lang="en-US" sz="2400" i="1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i="1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Five Minutes!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9525" y="1632012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Librarians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Leaders</a:t>
            </a:r>
            <a:endParaRPr lang="en-US" sz="2800" dirty="0">
              <a:solidFill>
                <a:srgbClr val="F38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20" y="3505200"/>
            <a:ext cx="1863031" cy="1346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35" y="1524000"/>
            <a:ext cx="198120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914400"/>
            <a:ext cx="490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Welcome</a:t>
            </a:r>
            <a:r>
              <a:rPr 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1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 &amp; Explore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94" y="3505200"/>
            <a:ext cx="3845806" cy="276552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the </a:t>
            </a:r>
            <a:r>
              <a:rPr lang="en-US" sz="24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Ideas</a:t>
            </a:r>
            <a:r>
              <a:rPr lang="en-US" sz="2400" b="1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Started</a:t>
            </a:r>
            <a:r>
              <a:rPr lang="en-US" sz="2400" b="1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 of the website to find valuable resources for teachers, school librarians, principals, district leaders, and members of the community</a:t>
            </a: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rgbClr val="F38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G:\STAFF FOLDERS\Dan\Bob_Wise_Quot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70563"/>
            <a:ext cx="2322576" cy="176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65484" y="3387804"/>
            <a:ext cx="2421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National </a:t>
            </a:r>
            <a:r>
              <a:rPr lang="en-US" sz="16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</a:t>
            </a:r>
            <a:r>
              <a:rPr lang="en-US" sz="16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from the </a:t>
            </a:r>
            <a:r>
              <a:rPr lang="en-US" sz="16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of Congress!</a:t>
            </a:r>
            <a:endParaRPr lang="en-US" sz="16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" y="4239398"/>
            <a:ext cx="23241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2" descr="G:\STAFF FOLDERS\Dan\Library of Congres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342224"/>
            <a:ext cx="2014538" cy="183616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STAFF FOLDERS\Dan\Graphics\DLD_button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82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0800" y="838200"/>
            <a:ext cx="373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</a:t>
            </a:r>
            <a:r>
              <a:rPr lang="en-US" sz="24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DigitalLearningDay.org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free lesson plans, toolkits, and to explore showcases of technological success in schools!</a:t>
            </a:r>
          </a:p>
          <a:p>
            <a:endParaRPr lang="en-US" dirty="0"/>
          </a:p>
        </p:txBody>
      </p:sp>
      <p:pic>
        <p:nvPicPr>
          <p:cNvPr id="1029" name="Picture 5" descr="G:\STAFF FOLDERS\Dan\Text Background Snip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64409"/>
            <a:ext cx="2322576" cy="207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Spread the Word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1482" y="1066800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Governor Bob Wise's video </a:t>
            </a: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announcing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annual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Learning </a:t>
            </a: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Day.</a:t>
            </a:r>
            <a:endParaRPr lang="en-US" sz="2400" dirty="0">
              <a:solidFill>
                <a:srgbClr val="F38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Email Announcement </a:t>
            </a: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your districts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schools, </a:t>
            </a: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community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an Email or Letter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Parents.</a:t>
            </a:r>
            <a:endParaRPr lang="en-US" sz="2400" dirty="0" smtClean="0">
              <a:solidFill>
                <a:srgbClr val="F38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the Digital Learning Day button on </a:t>
            </a: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website.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out </a:t>
            </a:r>
            <a:r>
              <a:rPr lang="en-US" sz="2400" dirty="0" smtClean="0">
                <a:solidFill>
                  <a:srgbClr val="F38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Learning Day flyers.</a:t>
            </a:r>
            <a:endParaRPr lang="en-US" sz="2400" dirty="0">
              <a:solidFill>
                <a:srgbClr val="F38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066800"/>
            <a:ext cx="2057400" cy="1947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2" descr="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44292"/>
            <a:ext cx="228600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http://mygadgetnews.com/wp-content/uploads/2010/04/facebook-logo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25"/>
                    </a14:imgEffect>
                    <a14:imgEffect>
                      <a14:saturation sat="400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2" y="3783331"/>
            <a:ext cx="3108756" cy="11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3" y="5729823"/>
            <a:ext cx="9152021" cy="11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Custom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726"/>
      </a:accent1>
      <a:accent2>
        <a:srgbClr val="0069A3"/>
      </a:accent2>
      <a:accent3>
        <a:srgbClr val="AFBD21"/>
      </a:accent3>
      <a:accent4>
        <a:srgbClr val="F8971D"/>
      </a:accent4>
      <a:accent5>
        <a:srgbClr val="4BACC6"/>
      </a:accent5>
      <a:accent6>
        <a:srgbClr val="0069A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726"/>
      </a:accent1>
      <a:accent2>
        <a:srgbClr val="0069A3"/>
      </a:accent2>
      <a:accent3>
        <a:srgbClr val="AFBD21"/>
      </a:accent3>
      <a:accent4>
        <a:srgbClr val="F8971D"/>
      </a:accent4>
      <a:accent5>
        <a:srgbClr val="4BACC6"/>
      </a:accent5>
      <a:accent6>
        <a:srgbClr val="0069A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726"/>
      </a:accent1>
      <a:accent2>
        <a:srgbClr val="0069A3"/>
      </a:accent2>
      <a:accent3>
        <a:srgbClr val="AFBD21"/>
      </a:accent3>
      <a:accent4>
        <a:srgbClr val="F8971D"/>
      </a:accent4>
      <a:accent5>
        <a:srgbClr val="4BACC6"/>
      </a:accent5>
      <a:accent6>
        <a:srgbClr val="0069A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619</Words>
  <Application>Microsoft Office PowerPoint</Application>
  <PresentationFormat>On-screen Show (4:3)</PresentationFormat>
  <Paragraphs>135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1_Office Theme</vt:lpstr>
      <vt:lpstr>Office Theme</vt:lpstr>
      <vt:lpstr>2_Office Theme</vt:lpstr>
      <vt:lpstr>PowerPoint Presentation</vt:lpstr>
      <vt:lpstr>PowerPoint Presentation</vt:lpstr>
      <vt:lpstr>Digital Learning Is…</vt:lpstr>
      <vt:lpstr>Where to Begin? </vt:lpstr>
      <vt:lpstr>PowerPoint Presentation</vt:lpstr>
      <vt:lpstr>PowerPoint Presentation</vt:lpstr>
      <vt:lpstr>Join the Wave of Innovation!</vt:lpstr>
      <vt:lpstr>Learn &amp; Explore</vt:lpstr>
      <vt:lpstr>Spread the Word</vt:lpstr>
      <vt:lpstr>Ways to Participate</vt:lpstr>
      <vt:lpstr>Ways to Participate</vt:lpstr>
      <vt:lpstr>Ways to Participate</vt:lpstr>
      <vt:lpstr>PowerPoint Presentation</vt:lpstr>
    </vt:vector>
  </TitlesOfParts>
  <Company>Alliance for Excellent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for the Nation</dc:title>
  <dc:creator>Terri Schwartzbeck</dc:creator>
  <cp:lastModifiedBy>Terri Schwartzbeck</cp:lastModifiedBy>
  <cp:revision>161</cp:revision>
  <cp:lastPrinted>2013-12-04T15:17:17Z</cp:lastPrinted>
  <dcterms:created xsi:type="dcterms:W3CDTF">2012-06-18T15:52:01Z</dcterms:created>
  <dcterms:modified xsi:type="dcterms:W3CDTF">2014-01-09T21:50:06Z</dcterms:modified>
</cp:coreProperties>
</file>